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9" r:id="rId3"/>
  </p:sldMasterIdLst>
  <p:notesMasterIdLst>
    <p:notesMasterId r:id="rId6"/>
  </p:notesMasterIdLst>
  <p:sldIdLst>
    <p:sldId id="256" r:id="rId4"/>
    <p:sldId id="262" r:id="rId5"/>
    <p:sldId id="264" r:id="rId7"/>
    <p:sldId id="271" r:id="rId8"/>
    <p:sldId id="272" r:id="rId9"/>
    <p:sldId id="273" r:id="rId10"/>
    <p:sldId id="278" r:id="rId11"/>
    <p:sldId id="279" r:id="rId12"/>
    <p:sldId id="280" r:id="rId13"/>
    <p:sldId id="283" r:id="rId14"/>
    <p:sldId id="284" r:id="rId15"/>
    <p:sldId id="267" r:id="rId16"/>
    <p:sldId id="269" r:id="rId17"/>
    <p:sldId id="285" r:id="rId1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8" Type="http://schemas.openxmlformats.org/officeDocument/2006/relationships/slide" Target="slides/slide4.xml"/><Relationship Id="rId7" Type="http://schemas.openxmlformats.org/officeDocument/2006/relationships/slide" Target="slides/slide3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1" Type="http://schemas.openxmlformats.org/officeDocument/2006/relationships/tableStyles" Target="tableStyles.xml"/><Relationship Id="rId20" Type="http://schemas.openxmlformats.org/officeDocument/2006/relationships/viewProps" Target="viewProps.xml"/><Relationship Id="rId2" Type="http://schemas.openxmlformats.org/officeDocument/2006/relationships/theme" Target="theme/theme1.xml"/><Relationship Id="rId19" Type="http://schemas.openxmlformats.org/officeDocument/2006/relationships/presProps" Target="presProps.xml"/><Relationship Id="rId18" Type="http://schemas.openxmlformats.org/officeDocument/2006/relationships/slide" Target="slides/slide14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CC6374-28F5-49AA-A002-664F0EB5652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55DEB3-F01D-437C-B155-16E7CA595EB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44FDA9-4F98-4CE5-9B08-2B614E108C1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C00CA-7037-4740-9314-13E2D211DEF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C00CA-7037-4740-9314-13E2D211DEF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0D4B00-BAD2-4B0F-88C2-580CC211672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9C48BD-2968-4990-837E-4FDA03DD06F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06E784-ABA1-423B-83F5-5F35CB3BC82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3313113"/>
            <a:ext cx="9144000" cy="2058987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5490369"/>
            <a:ext cx="9144000" cy="681831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 smtClean="0"/>
              <a:t>单击此处编辑母版副标题样式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800" baseline="0">
                <a:solidFill>
                  <a:srgbClr val="FFFFFF"/>
                </a:solidFill>
                <a:latin typeface="+mn-lt"/>
                <a:ea typeface="+mn-ea"/>
              </a:defRPr>
            </a:lvl1pPr>
          </a:lstStyle>
          <a:p>
            <a:pPr eaLnBrk="1" hangingPunct="1">
              <a:spcBef>
                <a:spcPts val="0"/>
              </a:spcBef>
              <a:spcAft>
                <a:spcPts val="0"/>
              </a:spcAft>
              <a:defRPr/>
            </a:pPr>
            <a:fld id="{32434ECC-5F84-4F1B-9291-4D4A308FF2B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800" baseline="0">
                <a:solidFill>
                  <a:srgbClr val="FFFFFF"/>
                </a:solidFill>
                <a:latin typeface="+mn-lt"/>
                <a:ea typeface="+mn-ea"/>
              </a:defRPr>
            </a:lvl1pPr>
          </a:lstStyle>
          <a:p>
            <a:pPr eaLnBrk="1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800" baseline="0">
                <a:solidFill>
                  <a:srgbClr val="FFFFFF"/>
                </a:solidFill>
                <a:latin typeface="+mn-lt"/>
                <a:ea typeface="+mn-ea"/>
              </a:defRPr>
            </a:lvl1pPr>
          </a:lstStyle>
          <a:p>
            <a:pPr eaLnBrk="1" hangingPunct="1">
              <a:spcBef>
                <a:spcPts val="0"/>
              </a:spcBef>
              <a:spcAft>
                <a:spcPts val="0"/>
              </a:spcAft>
              <a:defRPr/>
            </a:pPr>
            <a:fld id="{DA69CF0C-3166-4FF2-BEB1-F9DAB279627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solidFill>
          <a:srgbClr val="4040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/>
          <p:cNvGrpSpPr/>
          <p:nvPr userDrawn="1"/>
        </p:nvGrpSpPr>
        <p:grpSpPr>
          <a:xfrm>
            <a:off x="798285" y="662514"/>
            <a:ext cx="10726057" cy="5486401"/>
            <a:chOff x="798285" y="957942"/>
            <a:chExt cx="10726057" cy="5486401"/>
          </a:xfrm>
        </p:grpSpPr>
        <p:sp>
          <p:nvSpPr>
            <p:cNvPr id="7" name="圆角矩形 6"/>
            <p:cNvSpPr/>
            <p:nvPr userDrawn="1"/>
          </p:nvSpPr>
          <p:spPr>
            <a:xfrm>
              <a:off x="798285" y="1349829"/>
              <a:ext cx="10726057" cy="5094514"/>
            </a:xfrm>
            <a:prstGeom prst="roundRect">
              <a:avLst>
                <a:gd name="adj" fmla="val 11760"/>
              </a:avLst>
            </a:prstGeom>
            <a:solidFill>
              <a:srgbClr val="FFFFFF"/>
            </a:solidFill>
            <a:ln w="1270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52000" rIns="252000" rtlCol="0" anchor="ctr"/>
            <a:lstStyle/>
            <a:p>
              <a:pPr algn="just">
                <a:lnSpc>
                  <a:spcPct val="150000"/>
                </a:lnSpc>
                <a:spcBef>
                  <a:spcPts val="600"/>
                </a:spcBef>
                <a:spcAft>
                  <a:spcPts val="600"/>
                </a:spcAft>
              </a:pPr>
              <a:endParaRPr lang="en-US" altLang="zh-CN" sz="2000" dirty="0">
                <a:solidFill>
                  <a:srgbClr val="404040"/>
                </a:solidFill>
              </a:endParaRPr>
            </a:p>
          </p:txBody>
        </p:sp>
        <p:sp>
          <p:nvSpPr>
            <p:cNvPr id="8" name="圆角矩形 7"/>
            <p:cNvSpPr/>
            <p:nvPr userDrawn="1"/>
          </p:nvSpPr>
          <p:spPr>
            <a:xfrm>
              <a:off x="3410857" y="957942"/>
              <a:ext cx="5370286" cy="653143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800" dirty="0">
                <a:solidFill>
                  <a:srgbClr val="FFFFFF"/>
                </a:solidFill>
              </a:endParaRPr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412800" y="662172"/>
            <a:ext cx="5371200" cy="651600"/>
          </a:xfrm>
        </p:spPr>
        <p:txBody>
          <a:bodyPr lIns="90000" rIns="90000">
            <a:normAutofit/>
          </a:bodyPr>
          <a:lstStyle>
            <a:lvl1pPr algn="ctr">
              <a:defRPr sz="2800">
                <a:solidFill>
                  <a:schemeClr val="tx1"/>
                </a:solidFill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799200" y="1054572"/>
            <a:ext cx="10728000" cy="5094000"/>
          </a:xfrm>
        </p:spPr>
        <p:txBody>
          <a:bodyPr lIns="252000" rIns="252000" anchor="ctr" anchorCtr="0">
            <a:normAutofit/>
          </a:bodyPr>
          <a:lstStyle>
            <a:lvl1pPr marL="342900" indent="-342900" algn="just">
              <a:lnSpc>
                <a:spcPct val="150000"/>
              </a:lnSpc>
              <a:buFont typeface="Arial" pitchFamily="34" charset="0"/>
              <a:buChar char="•"/>
              <a:defRPr sz="24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800100" indent="-342900" algn="just">
              <a:buFont typeface="Arial" pitchFamily="34" charset="0"/>
              <a:buChar char="•"/>
              <a:defRPr sz="2000">
                <a:solidFill>
                  <a:schemeClr val="bg1">
                    <a:lumMod val="85000"/>
                    <a:lumOff val="15000"/>
                  </a:schemeClr>
                </a:solidFill>
              </a:defRPr>
            </a:lvl2pPr>
            <a:lvl3pPr marL="1200150" indent="-285750" algn="just">
              <a:buFont typeface="Arial" pitchFamily="34" charset="0"/>
              <a:buChar char="•"/>
              <a:defRPr sz="1800">
                <a:solidFill>
                  <a:schemeClr val="bg1">
                    <a:lumMod val="85000"/>
                    <a:lumOff val="15000"/>
                  </a:schemeClr>
                </a:solidFill>
              </a:defRPr>
            </a:lvl3pPr>
            <a:lvl4pPr marL="1657350" indent="-285750" algn="just">
              <a:buFont typeface="Arial" pitchFamily="34" charset="0"/>
              <a:buChar char="•"/>
              <a:defRPr sz="1800">
                <a:solidFill>
                  <a:schemeClr val="bg1">
                    <a:lumMod val="85000"/>
                    <a:lumOff val="15000"/>
                  </a:schemeClr>
                </a:solidFill>
              </a:defRPr>
            </a:lvl4pPr>
            <a:lvl5pPr marL="2114550" indent="-285750" algn="just">
              <a:buFont typeface="Arial" pitchFamily="34" charset="0"/>
              <a:buChar char="•"/>
              <a:defRPr sz="1800">
                <a:solidFill>
                  <a:schemeClr val="bg1">
                    <a:lumMod val="85000"/>
                    <a:lumOff val="15000"/>
                  </a:schemeClr>
                </a:solidFill>
              </a:defRPr>
            </a:lvl5pPr>
          </a:lstStyle>
          <a:p>
            <a:r>
              <a:rPr lang="zh-CN" altLang="en-US" sz="2400" dirty="0" smtClean="0"/>
              <a:t>单击此处编辑文本</a:t>
            </a:r>
            <a:endParaRPr lang="en-US" altLang="zh-CN" sz="2400" dirty="0" smtClean="0"/>
          </a:p>
          <a:p>
            <a:pPr lvl="1"/>
            <a:r>
              <a:rPr lang="zh-CN" altLang="en-US" sz="2000" dirty="0" smtClean="0"/>
              <a:t>第二级</a:t>
            </a:r>
            <a:endParaRPr lang="zh-CN" altLang="en-US" sz="2000" dirty="0" smtClean="0"/>
          </a:p>
          <a:p>
            <a:pPr lvl="2"/>
            <a:r>
              <a:rPr lang="zh-CN" altLang="en-US" sz="1800" dirty="0" smtClean="0"/>
              <a:t>第三级</a:t>
            </a:r>
            <a:endParaRPr lang="zh-CN" altLang="en-US" sz="1800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2434ECC-5F84-4F1B-9291-4D4A308FF2BF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宋体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宋体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宋体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A69CF0C-3166-4FF2-BEB1-F9DAB2796273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宋体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宋体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bg>
      <p:bgPr>
        <a:solidFill>
          <a:srgbClr val="4040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组合 16"/>
          <p:cNvGrpSpPr/>
          <p:nvPr userDrawn="1"/>
        </p:nvGrpSpPr>
        <p:grpSpPr>
          <a:xfrm>
            <a:off x="1491577" y="1608774"/>
            <a:ext cx="9208846" cy="2054094"/>
            <a:chOff x="1491577" y="1608774"/>
            <a:chExt cx="9208846" cy="2054094"/>
          </a:xfrm>
        </p:grpSpPr>
        <p:sp>
          <p:nvSpPr>
            <p:cNvPr id="7" name="Rectangle 9@|5FFC:6382299|FBC:16777215|LFC:16777215|LBC:16777215"/>
            <p:cNvSpPr/>
            <p:nvPr userDrawn="1"/>
          </p:nvSpPr>
          <p:spPr>
            <a:xfrm>
              <a:off x="1491577" y="2376759"/>
              <a:ext cx="469179" cy="1181055"/>
            </a:xfrm>
            <a:custGeom>
              <a:avLst/>
              <a:gdLst>
                <a:gd name="connsiteX0" fmla="*/ 0 w 1375150"/>
                <a:gd name="connsiteY0" fmla="*/ 0 h 1008112"/>
                <a:gd name="connsiteX1" fmla="*/ 1375150 w 1375150"/>
                <a:gd name="connsiteY1" fmla="*/ 0 h 1008112"/>
                <a:gd name="connsiteX2" fmla="*/ 1375150 w 1375150"/>
                <a:gd name="connsiteY2" fmla="*/ 1008112 h 1008112"/>
                <a:gd name="connsiteX3" fmla="*/ 0 w 1375150"/>
                <a:gd name="connsiteY3" fmla="*/ 1008112 h 1008112"/>
                <a:gd name="connsiteX4" fmla="*/ 0 w 1375150"/>
                <a:gd name="connsiteY4" fmla="*/ 0 h 1008112"/>
                <a:gd name="connsiteX0-1" fmla="*/ 4252 w 1379402"/>
                <a:gd name="connsiteY0-2" fmla="*/ 0 h 1008112"/>
                <a:gd name="connsiteX1-3" fmla="*/ 1379402 w 1379402"/>
                <a:gd name="connsiteY1-4" fmla="*/ 0 h 1008112"/>
                <a:gd name="connsiteX2-5" fmla="*/ 1379402 w 1379402"/>
                <a:gd name="connsiteY2-6" fmla="*/ 1008112 h 1008112"/>
                <a:gd name="connsiteX3-7" fmla="*/ 4252 w 1379402"/>
                <a:gd name="connsiteY3-8" fmla="*/ 1008112 h 1008112"/>
                <a:gd name="connsiteX4-9" fmla="*/ 0 w 1379402"/>
                <a:gd name="connsiteY4-10" fmla="*/ 507464 h 1008112"/>
                <a:gd name="connsiteX5" fmla="*/ 4252 w 1379402"/>
                <a:gd name="connsiteY5" fmla="*/ 0 h 1008112"/>
                <a:gd name="connsiteX0-11" fmla="*/ 5 w 1375155"/>
                <a:gd name="connsiteY0-12" fmla="*/ 0 h 1008112"/>
                <a:gd name="connsiteX1-13" fmla="*/ 1375155 w 1375155"/>
                <a:gd name="connsiteY1-14" fmla="*/ 0 h 1008112"/>
                <a:gd name="connsiteX2-15" fmla="*/ 1375155 w 1375155"/>
                <a:gd name="connsiteY2-16" fmla="*/ 1008112 h 1008112"/>
                <a:gd name="connsiteX3-17" fmla="*/ 5 w 1375155"/>
                <a:gd name="connsiteY3-18" fmla="*/ 1008112 h 1008112"/>
                <a:gd name="connsiteX4-19" fmla="*/ 353893 w 1375155"/>
                <a:gd name="connsiteY4-20" fmla="*/ 515084 h 1008112"/>
                <a:gd name="connsiteX5-21" fmla="*/ 5 w 1375155"/>
                <a:gd name="connsiteY5-22" fmla="*/ 0 h 1008112"/>
                <a:gd name="connsiteX0-23" fmla="*/ 5 w 1375155"/>
                <a:gd name="connsiteY0-24" fmla="*/ 0 h 1008112"/>
                <a:gd name="connsiteX1-25" fmla="*/ 1375155 w 1375155"/>
                <a:gd name="connsiteY1-26" fmla="*/ 0 h 1008112"/>
                <a:gd name="connsiteX2-27" fmla="*/ 1375155 w 1375155"/>
                <a:gd name="connsiteY2-28" fmla="*/ 1008112 h 1008112"/>
                <a:gd name="connsiteX3-29" fmla="*/ 5 w 1375155"/>
                <a:gd name="connsiteY3-30" fmla="*/ 1008112 h 1008112"/>
                <a:gd name="connsiteX4-31" fmla="*/ 353893 w 1375155"/>
                <a:gd name="connsiteY4-32" fmla="*/ 515084 h 1008112"/>
                <a:gd name="connsiteX5-33" fmla="*/ 5 w 1375155"/>
                <a:gd name="connsiteY5-34" fmla="*/ 0 h 1008112"/>
                <a:gd name="connsiteX0-35" fmla="*/ 5 w 1375155"/>
                <a:gd name="connsiteY0-36" fmla="*/ 0 h 1008112"/>
                <a:gd name="connsiteX1-37" fmla="*/ 1375155 w 1375155"/>
                <a:gd name="connsiteY1-38" fmla="*/ 0 h 1008112"/>
                <a:gd name="connsiteX2-39" fmla="*/ 1375155 w 1375155"/>
                <a:gd name="connsiteY2-40" fmla="*/ 1008112 h 1008112"/>
                <a:gd name="connsiteX3-41" fmla="*/ 5 w 1375155"/>
                <a:gd name="connsiteY3-42" fmla="*/ 1008112 h 1008112"/>
                <a:gd name="connsiteX4-43" fmla="*/ 353893 w 1375155"/>
                <a:gd name="connsiteY4-44" fmla="*/ 515084 h 1008112"/>
                <a:gd name="connsiteX5-45" fmla="*/ 5 w 1375155"/>
                <a:gd name="connsiteY5-46" fmla="*/ 0 h 1008112"/>
                <a:gd name="connsiteX0-47" fmla="*/ 5 w 1375155"/>
                <a:gd name="connsiteY0-48" fmla="*/ 0 h 1008112"/>
                <a:gd name="connsiteX1-49" fmla="*/ 1375155 w 1375155"/>
                <a:gd name="connsiteY1-50" fmla="*/ 0 h 1008112"/>
                <a:gd name="connsiteX2-51" fmla="*/ 1375155 w 1375155"/>
                <a:gd name="connsiteY2-52" fmla="*/ 1008112 h 1008112"/>
                <a:gd name="connsiteX3-53" fmla="*/ 5 w 1375155"/>
                <a:gd name="connsiteY3-54" fmla="*/ 1008112 h 1008112"/>
                <a:gd name="connsiteX4-55" fmla="*/ 353893 w 1375155"/>
                <a:gd name="connsiteY4-56" fmla="*/ 515084 h 1008112"/>
                <a:gd name="connsiteX5-57" fmla="*/ 5 w 1375155"/>
                <a:gd name="connsiteY5-58" fmla="*/ 0 h 1008112"/>
                <a:gd name="connsiteX0-59" fmla="*/ 0 w 1375150"/>
                <a:gd name="connsiteY0-60" fmla="*/ 0 h 1008112"/>
                <a:gd name="connsiteX1-61" fmla="*/ 1375150 w 1375150"/>
                <a:gd name="connsiteY1-62" fmla="*/ 0 h 1008112"/>
                <a:gd name="connsiteX2-63" fmla="*/ 1375150 w 1375150"/>
                <a:gd name="connsiteY2-64" fmla="*/ 1008112 h 1008112"/>
                <a:gd name="connsiteX3-65" fmla="*/ 0 w 1375150"/>
                <a:gd name="connsiteY3-66" fmla="*/ 1008112 h 1008112"/>
                <a:gd name="connsiteX4-67" fmla="*/ 353888 w 1375150"/>
                <a:gd name="connsiteY4-68" fmla="*/ 515084 h 1008112"/>
                <a:gd name="connsiteX5-69" fmla="*/ 0 w 1375150"/>
                <a:gd name="connsiteY5-70" fmla="*/ 0 h 1008112"/>
                <a:gd name="connsiteX0-71" fmla="*/ 0 w 1375150"/>
                <a:gd name="connsiteY0-72" fmla="*/ 0 h 1008112"/>
                <a:gd name="connsiteX1-73" fmla="*/ 1375150 w 1375150"/>
                <a:gd name="connsiteY1-74" fmla="*/ 0 h 1008112"/>
                <a:gd name="connsiteX2-75" fmla="*/ 1375150 w 1375150"/>
                <a:gd name="connsiteY2-76" fmla="*/ 1008112 h 1008112"/>
                <a:gd name="connsiteX3-77" fmla="*/ 0 w 1375150"/>
                <a:gd name="connsiteY3-78" fmla="*/ 1008112 h 1008112"/>
                <a:gd name="connsiteX4-79" fmla="*/ 353888 w 1375150"/>
                <a:gd name="connsiteY4-80" fmla="*/ 515084 h 1008112"/>
                <a:gd name="connsiteX5-81" fmla="*/ 0 w 1375150"/>
                <a:gd name="connsiteY5-82" fmla="*/ 0 h 1008112"/>
              </a:gdLst>
              <a:ahLst/>
              <a:cxnLst>
                <a:cxn ang="0">
                  <a:pos x="connsiteX0-71" y="connsiteY0-72"/>
                </a:cxn>
                <a:cxn ang="0">
                  <a:pos x="connsiteX1-73" y="connsiteY1-74"/>
                </a:cxn>
                <a:cxn ang="0">
                  <a:pos x="connsiteX2-75" y="connsiteY2-76"/>
                </a:cxn>
                <a:cxn ang="0">
                  <a:pos x="connsiteX3-77" y="connsiteY3-78"/>
                </a:cxn>
                <a:cxn ang="0">
                  <a:pos x="connsiteX4-79" y="connsiteY4-80"/>
                </a:cxn>
                <a:cxn ang="0">
                  <a:pos x="connsiteX5-81" y="connsiteY5-82"/>
                </a:cxn>
              </a:cxnLst>
              <a:rect l="l" t="t" r="r" b="b"/>
              <a:pathLst>
                <a:path w="1375150" h="1008112">
                  <a:moveTo>
                    <a:pt x="0" y="0"/>
                  </a:moveTo>
                  <a:lnTo>
                    <a:pt x="1375150" y="0"/>
                  </a:lnTo>
                  <a:lnTo>
                    <a:pt x="1375150" y="1008112"/>
                  </a:lnTo>
                  <a:lnTo>
                    <a:pt x="0" y="1008112"/>
                  </a:lnTo>
                  <a:cubicBezTo>
                    <a:pt x="341483" y="528809"/>
                    <a:pt x="-2835" y="1009627"/>
                    <a:pt x="353888" y="515084"/>
                  </a:cubicBezTo>
                  <a:cubicBezTo>
                    <a:pt x="-10455" y="-12211"/>
                    <a:pt x="349103" y="504435"/>
                    <a:pt x="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latinLnBrk="0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" name="Rectangle 9@|5FFC:16777215|FBC:16777215|LFC:10661574|LBC:16777215"/>
            <p:cNvSpPr/>
            <p:nvPr userDrawn="1"/>
          </p:nvSpPr>
          <p:spPr>
            <a:xfrm>
              <a:off x="1600848" y="2545479"/>
              <a:ext cx="354120" cy="865095"/>
            </a:xfrm>
            <a:custGeom>
              <a:avLst/>
              <a:gdLst>
                <a:gd name="connsiteX0" fmla="*/ 0 w 1375150"/>
                <a:gd name="connsiteY0" fmla="*/ 0 h 1008112"/>
                <a:gd name="connsiteX1" fmla="*/ 1375150 w 1375150"/>
                <a:gd name="connsiteY1" fmla="*/ 0 h 1008112"/>
                <a:gd name="connsiteX2" fmla="*/ 1375150 w 1375150"/>
                <a:gd name="connsiteY2" fmla="*/ 1008112 h 1008112"/>
                <a:gd name="connsiteX3" fmla="*/ 0 w 1375150"/>
                <a:gd name="connsiteY3" fmla="*/ 1008112 h 1008112"/>
                <a:gd name="connsiteX4" fmla="*/ 0 w 1375150"/>
                <a:gd name="connsiteY4" fmla="*/ 0 h 1008112"/>
                <a:gd name="connsiteX0-1" fmla="*/ 4252 w 1379402"/>
                <a:gd name="connsiteY0-2" fmla="*/ 0 h 1008112"/>
                <a:gd name="connsiteX1-3" fmla="*/ 1379402 w 1379402"/>
                <a:gd name="connsiteY1-4" fmla="*/ 0 h 1008112"/>
                <a:gd name="connsiteX2-5" fmla="*/ 1379402 w 1379402"/>
                <a:gd name="connsiteY2-6" fmla="*/ 1008112 h 1008112"/>
                <a:gd name="connsiteX3-7" fmla="*/ 4252 w 1379402"/>
                <a:gd name="connsiteY3-8" fmla="*/ 1008112 h 1008112"/>
                <a:gd name="connsiteX4-9" fmla="*/ 0 w 1379402"/>
                <a:gd name="connsiteY4-10" fmla="*/ 507464 h 1008112"/>
                <a:gd name="connsiteX5" fmla="*/ 4252 w 1379402"/>
                <a:gd name="connsiteY5" fmla="*/ 0 h 1008112"/>
                <a:gd name="connsiteX0-11" fmla="*/ 5 w 1375155"/>
                <a:gd name="connsiteY0-12" fmla="*/ 0 h 1008112"/>
                <a:gd name="connsiteX1-13" fmla="*/ 1375155 w 1375155"/>
                <a:gd name="connsiteY1-14" fmla="*/ 0 h 1008112"/>
                <a:gd name="connsiteX2-15" fmla="*/ 1375155 w 1375155"/>
                <a:gd name="connsiteY2-16" fmla="*/ 1008112 h 1008112"/>
                <a:gd name="connsiteX3-17" fmla="*/ 5 w 1375155"/>
                <a:gd name="connsiteY3-18" fmla="*/ 1008112 h 1008112"/>
                <a:gd name="connsiteX4-19" fmla="*/ 353893 w 1375155"/>
                <a:gd name="connsiteY4-20" fmla="*/ 515084 h 1008112"/>
                <a:gd name="connsiteX5-21" fmla="*/ 5 w 1375155"/>
                <a:gd name="connsiteY5-22" fmla="*/ 0 h 1008112"/>
                <a:gd name="connsiteX0-23" fmla="*/ 5 w 1375155"/>
                <a:gd name="connsiteY0-24" fmla="*/ 0 h 1008112"/>
                <a:gd name="connsiteX1-25" fmla="*/ 1375155 w 1375155"/>
                <a:gd name="connsiteY1-26" fmla="*/ 0 h 1008112"/>
                <a:gd name="connsiteX2-27" fmla="*/ 1375155 w 1375155"/>
                <a:gd name="connsiteY2-28" fmla="*/ 1008112 h 1008112"/>
                <a:gd name="connsiteX3-29" fmla="*/ 5 w 1375155"/>
                <a:gd name="connsiteY3-30" fmla="*/ 1008112 h 1008112"/>
                <a:gd name="connsiteX4-31" fmla="*/ 353893 w 1375155"/>
                <a:gd name="connsiteY4-32" fmla="*/ 515084 h 1008112"/>
                <a:gd name="connsiteX5-33" fmla="*/ 5 w 1375155"/>
                <a:gd name="connsiteY5-34" fmla="*/ 0 h 1008112"/>
                <a:gd name="connsiteX0-35" fmla="*/ 5 w 1375155"/>
                <a:gd name="connsiteY0-36" fmla="*/ 0 h 1008112"/>
                <a:gd name="connsiteX1-37" fmla="*/ 1375155 w 1375155"/>
                <a:gd name="connsiteY1-38" fmla="*/ 0 h 1008112"/>
                <a:gd name="connsiteX2-39" fmla="*/ 1375155 w 1375155"/>
                <a:gd name="connsiteY2-40" fmla="*/ 1008112 h 1008112"/>
                <a:gd name="connsiteX3-41" fmla="*/ 5 w 1375155"/>
                <a:gd name="connsiteY3-42" fmla="*/ 1008112 h 1008112"/>
                <a:gd name="connsiteX4-43" fmla="*/ 353893 w 1375155"/>
                <a:gd name="connsiteY4-44" fmla="*/ 515084 h 1008112"/>
                <a:gd name="connsiteX5-45" fmla="*/ 5 w 1375155"/>
                <a:gd name="connsiteY5-46" fmla="*/ 0 h 1008112"/>
                <a:gd name="connsiteX0-47" fmla="*/ 5 w 1375155"/>
                <a:gd name="connsiteY0-48" fmla="*/ 0 h 1008112"/>
                <a:gd name="connsiteX1-49" fmla="*/ 1375155 w 1375155"/>
                <a:gd name="connsiteY1-50" fmla="*/ 0 h 1008112"/>
                <a:gd name="connsiteX2-51" fmla="*/ 1375155 w 1375155"/>
                <a:gd name="connsiteY2-52" fmla="*/ 1008112 h 1008112"/>
                <a:gd name="connsiteX3-53" fmla="*/ 5 w 1375155"/>
                <a:gd name="connsiteY3-54" fmla="*/ 1008112 h 1008112"/>
                <a:gd name="connsiteX4-55" fmla="*/ 353893 w 1375155"/>
                <a:gd name="connsiteY4-56" fmla="*/ 515084 h 1008112"/>
                <a:gd name="connsiteX5-57" fmla="*/ 5 w 1375155"/>
                <a:gd name="connsiteY5-58" fmla="*/ 0 h 1008112"/>
                <a:gd name="connsiteX0-59" fmla="*/ 0 w 1375150"/>
                <a:gd name="connsiteY0-60" fmla="*/ 0 h 1008112"/>
                <a:gd name="connsiteX1-61" fmla="*/ 1375150 w 1375150"/>
                <a:gd name="connsiteY1-62" fmla="*/ 0 h 1008112"/>
                <a:gd name="connsiteX2-63" fmla="*/ 1375150 w 1375150"/>
                <a:gd name="connsiteY2-64" fmla="*/ 1008112 h 1008112"/>
                <a:gd name="connsiteX3-65" fmla="*/ 0 w 1375150"/>
                <a:gd name="connsiteY3-66" fmla="*/ 1008112 h 1008112"/>
                <a:gd name="connsiteX4-67" fmla="*/ 353888 w 1375150"/>
                <a:gd name="connsiteY4-68" fmla="*/ 515084 h 1008112"/>
                <a:gd name="connsiteX5-69" fmla="*/ 0 w 1375150"/>
                <a:gd name="connsiteY5-70" fmla="*/ 0 h 1008112"/>
                <a:gd name="connsiteX0-71" fmla="*/ 0 w 1375150"/>
                <a:gd name="connsiteY0-72" fmla="*/ 0 h 1008112"/>
                <a:gd name="connsiteX1-73" fmla="*/ 1375150 w 1375150"/>
                <a:gd name="connsiteY1-74" fmla="*/ 0 h 1008112"/>
                <a:gd name="connsiteX2-75" fmla="*/ 1375150 w 1375150"/>
                <a:gd name="connsiteY2-76" fmla="*/ 1008112 h 1008112"/>
                <a:gd name="connsiteX3-77" fmla="*/ 0 w 1375150"/>
                <a:gd name="connsiteY3-78" fmla="*/ 1008112 h 1008112"/>
                <a:gd name="connsiteX4-79" fmla="*/ 353888 w 1375150"/>
                <a:gd name="connsiteY4-80" fmla="*/ 515084 h 1008112"/>
                <a:gd name="connsiteX5-81" fmla="*/ 0 w 1375150"/>
                <a:gd name="connsiteY5-82" fmla="*/ 0 h 1008112"/>
                <a:gd name="connsiteX0-83" fmla="*/ 0 w 1375150"/>
                <a:gd name="connsiteY0-84" fmla="*/ 0 h 1008112"/>
                <a:gd name="connsiteX1-85" fmla="*/ 1375150 w 1375150"/>
                <a:gd name="connsiteY1-86" fmla="*/ 0 h 1008112"/>
                <a:gd name="connsiteX2-87" fmla="*/ 1375150 w 1375150"/>
                <a:gd name="connsiteY2-88" fmla="*/ 1008112 h 1008112"/>
                <a:gd name="connsiteX3-89" fmla="*/ 0 w 1375150"/>
                <a:gd name="connsiteY3-90" fmla="*/ 1008112 h 1008112"/>
                <a:gd name="connsiteX4-91" fmla="*/ 0 w 1375150"/>
                <a:gd name="connsiteY4-92" fmla="*/ 0 h 1008112"/>
                <a:gd name="connsiteX0-93" fmla="*/ 0 w 1375150"/>
                <a:gd name="connsiteY0-94" fmla="*/ 0 h 1521711"/>
                <a:gd name="connsiteX1-95" fmla="*/ 1375150 w 1375150"/>
                <a:gd name="connsiteY1-96" fmla="*/ 0 h 1521711"/>
                <a:gd name="connsiteX2-97" fmla="*/ 1375150 w 1375150"/>
                <a:gd name="connsiteY2-98" fmla="*/ 1008112 h 1521711"/>
                <a:gd name="connsiteX3-99" fmla="*/ 231363 w 1375150"/>
                <a:gd name="connsiteY3-100" fmla="*/ 1521711 h 1521711"/>
                <a:gd name="connsiteX0-101" fmla="*/ 0 w 1375150"/>
                <a:gd name="connsiteY0-102" fmla="*/ 0 h 1521711"/>
                <a:gd name="connsiteX1-103" fmla="*/ 1375150 w 1375150"/>
                <a:gd name="connsiteY1-104" fmla="*/ 0 h 1521711"/>
                <a:gd name="connsiteX2-105" fmla="*/ 1375150 w 1375150"/>
                <a:gd name="connsiteY2-106" fmla="*/ 1008112 h 1521711"/>
                <a:gd name="connsiteX3-107" fmla="*/ 231363 w 1375150"/>
                <a:gd name="connsiteY3-108" fmla="*/ 1521711 h 1521711"/>
                <a:gd name="connsiteX0-109" fmla="*/ 0 w 1375150"/>
                <a:gd name="connsiteY0-110" fmla="*/ 0 h 1521711"/>
                <a:gd name="connsiteX1-111" fmla="*/ 1375150 w 1375150"/>
                <a:gd name="connsiteY1-112" fmla="*/ 0 h 1521711"/>
                <a:gd name="connsiteX2-113" fmla="*/ 1375150 w 1375150"/>
                <a:gd name="connsiteY2-114" fmla="*/ 1008112 h 1521711"/>
                <a:gd name="connsiteX3-115" fmla="*/ 113882 w 1375150"/>
                <a:gd name="connsiteY3-116" fmla="*/ 993817 h 1521711"/>
                <a:gd name="connsiteX4-117" fmla="*/ 231363 w 1375150"/>
                <a:gd name="connsiteY4-118" fmla="*/ 1521711 h 1521711"/>
                <a:gd name="connsiteX0-119" fmla="*/ 0 w 1375150"/>
                <a:gd name="connsiteY0-120" fmla="*/ 0 h 1055147"/>
                <a:gd name="connsiteX1-121" fmla="*/ 1375150 w 1375150"/>
                <a:gd name="connsiteY1-122" fmla="*/ 0 h 1055147"/>
                <a:gd name="connsiteX2-123" fmla="*/ 1375150 w 1375150"/>
                <a:gd name="connsiteY2-124" fmla="*/ 1008112 h 1055147"/>
                <a:gd name="connsiteX3-125" fmla="*/ 113882 w 1375150"/>
                <a:gd name="connsiteY3-126" fmla="*/ 993817 h 1055147"/>
                <a:gd name="connsiteX0-127" fmla="*/ 0 w 1375150"/>
                <a:gd name="connsiteY0-128" fmla="*/ 0 h 1008112"/>
                <a:gd name="connsiteX1-129" fmla="*/ 1375150 w 1375150"/>
                <a:gd name="connsiteY1-130" fmla="*/ 0 h 1008112"/>
                <a:gd name="connsiteX2-131" fmla="*/ 1375150 w 1375150"/>
                <a:gd name="connsiteY2-132" fmla="*/ 1008112 h 1008112"/>
                <a:gd name="connsiteX3-133" fmla="*/ 113882 w 1375150"/>
                <a:gd name="connsiteY3-134" fmla="*/ 993817 h 1008112"/>
                <a:gd name="connsiteX0-135" fmla="*/ 0 w 1375150"/>
                <a:gd name="connsiteY0-136" fmla="*/ 0 h 1008112"/>
                <a:gd name="connsiteX1-137" fmla="*/ 1375150 w 1375150"/>
                <a:gd name="connsiteY1-138" fmla="*/ 0 h 1008112"/>
                <a:gd name="connsiteX2-139" fmla="*/ 1375150 w 1375150"/>
                <a:gd name="connsiteY2-140" fmla="*/ 1008112 h 1008112"/>
                <a:gd name="connsiteX3-141" fmla="*/ 5852 w 1375150"/>
                <a:gd name="connsiteY3-142" fmla="*/ 953848 h 1008112"/>
                <a:gd name="connsiteX0-143" fmla="*/ 0 w 1375150"/>
                <a:gd name="connsiteY0-144" fmla="*/ 0 h 1033786"/>
                <a:gd name="connsiteX1-145" fmla="*/ 1375150 w 1375150"/>
                <a:gd name="connsiteY1-146" fmla="*/ 0 h 1033786"/>
                <a:gd name="connsiteX2-147" fmla="*/ 1375150 w 1375150"/>
                <a:gd name="connsiteY2-148" fmla="*/ 1008112 h 1033786"/>
                <a:gd name="connsiteX3-149" fmla="*/ 5852 w 1375150"/>
                <a:gd name="connsiteY3-150" fmla="*/ 1033786 h 1033786"/>
              </a:gdLst>
              <a:ahLst/>
              <a:cxnLst>
                <a:cxn ang="0">
                  <a:pos x="connsiteX0-143" y="connsiteY0-144"/>
                </a:cxn>
                <a:cxn ang="0">
                  <a:pos x="connsiteX1-145" y="connsiteY1-146"/>
                </a:cxn>
                <a:cxn ang="0">
                  <a:pos x="connsiteX2-147" y="connsiteY2-148"/>
                </a:cxn>
                <a:cxn ang="0">
                  <a:pos x="connsiteX3-149" y="connsiteY3-150"/>
                </a:cxn>
              </a:cxnLst>
              <a:rect l="l" t="t" r="r" b="b"/>
              <a:pathLst>
                <a:path w="1375150" h="1033786">
                  <a:moveTo>
                    <a:pt x="0" y="0"/>
                  </a:moveTo>
                  <a:lnTo>
                    <a:pt x="1375150" y="0"/>
                  </a:lnTo>
                  <a:lnTo>
                    <a:pt x="1375150" y="1008112"/>
                  </a:lnTo>
                  <a:lnTo>
                    <a:pt x="5852" y="1033786"/>
                  </a:lnTo>
                </a:path>
              </a:pathLst>
            </a:custGeom>
            <a:noFill/>
            <a:ln w="19050">
              <a:solidFill>
                <a:srgbClr val="DDDDDD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latinLnBrk="0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" name="Rectangle 13@|5FFC:2500134|FBC:16777215|LFC:16777215|LBC:16777215"/>
            <p:cNvSpPr/>
            <p:nvPr userDrawn="1"/>
          </p:nvSpPr>
          <p:spPr>
            <a:xfrm>
              <a:off x="1731730" y="3166225"/>
              <a:ext cx="234886" cy="391589"/>
            </a:xfrm>
            <a:custGeom>
              <a:avLst/>
              <a:gdLst>
                <a:gd name="connsiteX0" fmla="*/ 0 w 385137"/>
                <a:gd name="connsiteY0" fmla="*/ 0 h 265112"/>
                <a:gd name="connsiteX1" fmla="*/ 385137 w 385137"/>
                <a:gd name="connsiteY1" fmla="*/ 0 h 265112"/>
                <a:gd name="connsiteX2" fmla="*/ 385137 w 385137"/>
                <a:gd name="connsiteY2" fmla="*/ 265112 h 265112"/>
                <a:gd name="connsiteX3" fmla="*/ 0 w 385137"/>
                <a:gd name="connsiteY3" fmla="*/ 265112 h 265112"/>
                <a:gd name="connsiteX4" fmla="*/ 0 w 385137"/>
                <a:gd name="connsiteY4" fmla="*/ 0 h 265112"/>
                <a:gd name="connsiteX0-1" fmla="*/ 0 w 385137"/>
                <a:gd name="connsiteY0-2" fmla="*/ 0 h 265112"/>
                <a:gd name="connsiteX1-3" fmla="*/ 385137 w 385137"/>
                <a:gd name="connsiteY1-4" fmla="*/ 0 h 265112"/>
                <a:gd name="connsiteX2-5" fmla="*/ 385137 w 385137"/>
                <a:gd name="connsiteY2-6" fmla="*/ 265112 h 265112"/>
                <a:gd name="connsiteX3-7" fmla="*/ 0 w 385137"/>
                <a:gd name="connsiteY3-8" fmla="*/ 0 h 265112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385137" h="265112">
                  <a:moveTo>
                    <a:pt x="0" y="0"/>
                  </a:moveTo>
                  <a:lnTo>
                    <a:pt x="385137" y="0"/>
                  </a:lnTo>
                  <a:lnTo>
                    <a:pt x="385137" y="2651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latinLnBrk="0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" name="Rectangle 9@|5FFC:6382299|FBC:16777215|LFC:16777215|LBC:16777215"/>
            <p:cNvSpPr/>
            <p:nvPr userDrawn="1"/>
          </p:nvSpPr>
          <p:spPr>
            <a:xfrm flipH="1">
              <a:off x="10231244" y="2372333"/>
              <a:ext cx="469179" cy="1181055"/>
            </a:xfrm>
            <a:custGeom>
              <a:avLst/>
              <a:gdLst>
                <a:gd name="connsiteX0" fmla="*/ 0 w 1375150"/>
                <a:gd name="connsiteY0" fmla="*/ 0 h 1008112"/>
                <a:gd name="connsiteX1" fmla="*/ 1375150 w 1375150"/>
                <a:gd name="connsiteY1" fmla="*/ 0 h 1008112"/>
                <a:gd name="connsiteX2" fmla="*/ 1375150 w 1375150"/>
                <a:gd name="connsiteY2" fmla="*/ 1008112 h 1008112"/>
                <a:gd name="connsiteX3" fmla="*/ 0 w 1375150"/>
                <a:gd name="connsiteY3" fmla="*/ 1008112 h 1008112"/>
                <a:gd name="connsiteX4" fmla="*/ 0 w 1375150"/>
                <a:gd name="connsiteY4" fmla="*/ 0 h 1008112"/>
                <a:gd name="connsiteX0-1" fmla="*/ 4252 w 1379402"/>
                <a:gd name="connsiteY0-2" fmla="*/ 0 h 1008112"/>
                <a:gd name="connsiteX1-3" fmla="*/ 1379402 w 1379402"/>
                <a:gd name="connsiteY1-4" fmla="*/ 0 h 1008112"/>
                <a:gd name="connsiteX2-5" fmla="*/ 1379402 w 1379402"/>
                <a:gd name="connsiteY2-6" fmla="*/ 1008112 h 1008112"/>
                <a:gd name="connsiteX3-7" fmla="*/ 4252 w 1379402"/>
                <a:gd name="connsiteY3-8" fmla="*/ 1008112 h 1008112"/>
                <a:gd name="connsiteX4-9" fmla="*/ 0 w 1379402"/>
                <a:gd name="connsiteY4-10" fmla="*/ 507464 h 1008112"/>
                <a:gd name="connsiteX5" fmla="*/ 4252 w 1379402"/>
                <a:gd name="connsiteY5" fmla="*/ 0 h 1008112"/>
                <a:gd name="connsiteX0-11" fmla="*/ 5 w 1375155"/>
                <a:gd name="connsiteY0-12" fmla="*/ 0 h 1008112"/>
                <a:gd name="connsiteX1-13" fmla="*/ 1375155 w 1375155"/>
                <a:gd name="connsiteY1-14" fmla="*/ 0 h 1008112"/>
                <a:gd name="connsiteX2-15" fmla="*/ 1375155 w 1375155"/>
                <a:gd name="connsiteY2-16" fmla="*/ 1008112 h 1008112"/>
                <a:gd name="connsiteX3-17" fmla="*/ 5 w 1375155"/>
                <a:gd name="connsiteY3-18" fmla="*/ 1008112 h 1008112"/>
                <a:gd name="connsiteX4-19" fmla="*/ 353893 w 1375155"/>
                <a:gd name="connsiteY4-20" fmla="*/ 515084 h 1008112"/>
                <a:gd name="connsiteX5-21" fmla="*/ 5 w 1375155"/>
                <a:gd name="connsiteY5-22" fmla="*/ 0 h 1008112"/>
                <a:gd name="connsiteX0-23" fmla="*/ 5 w 1375155"/>
                <a:gd name="connsiteY0-24" fmla="*/ 0 h 1008112"/>
                <a:gd name="connsiteX1-25" fmla="*/ 1375155 w 1375155"/>
                <a:gd name="connsiteY1-26" fmla="*/ 0 h 1008112"/>
                <a:gd name="connsiteX2-27" fmla="*/ 1375155 w 1375155"/>
                <a:gd name="connsiteY2-28" fmla="*/ 1008112 h 1008112"/>
                <a:gd name="connsiteX3-29" fmla="*/ 5 w 1375155"/>
                <a:gd name="connsiteY3-30" fmla="*/ 1008112 h 1008112"/>
                <a:gd name="connsiteX4-31" fmla="*/ 353893 w 1375155"/>
                <a:gd name="connsiteY4-32" fmla="*/ 515084 h 1008112"/>
                <a:gd name="connsiteX5-33" fmla="*/ 5 w 1375155"/>
                <a:gd name="connsiteY5-34" fmla="*/ 0 h 1008112"/>
                <a:gd name="connsiteX0-35" fmla="*/ 5 w 1375155"/>
                <a:gd name="connsiteY0-36" fmla="*/ 0 h 1008112"/>
                <a:gd name="connsiteX1-37" fmla="*/ 1375155 w 1375155"/>
                <a:gd name="connsiteY1-38" fmla="*/ 0 h 1008112"/>
                <a:gd name="connsiteX2-39" fmla="*/ 1375155 w 1375155"/>
                <a:gd name="connsiteY2-40" fmla="*/ 1008112 h 1008112"/>
                <a:gd name="connsiteX3-41" fmla="*/ 5 w 1375155"/>
                <a:gd name="connsiteY3-42" fmla="*/ 1008112 h 1008112"/>
                <a:gd name="connsiteX4-43" fmla="*/ 353893 w 1375155"/>
                <a:gd name="connsiteY4-44" fmla="*/ 515084 h 1008112"/>
                <a:gd name="connsiteX5-45" fmla="*/ 5 w 1375155"/>
                <a:gd name="connsiteY5-46" fmla="*/ 0 h 1008112"/>
                <a:gd name="connsiteX0-47" fmla="*/ 5 w 1375155"/>
                <a:gd name="connsiteY0-48" fmla="*/ 0 h 1008112"/>
                <a:gd name="connsiteX1-49" fmla="*/ 1375155 w 1375155"/>
                <a:gd name="connsiteY1-50" fmla="*/ 0 h 1008112"/>
                <a:gd name="connsiteX2-51" fmla="*/ 1375155 w 1375155"/>
                <a:gd name="connsiteY2-52" fmla="*/ 1008112 h 1008112"/>
                <a:gd name="connsiteX3-53" fmla="*/ 5 w 1375155"/>
                <a:gd name="connsiteY3-54" fmla="*/ 1008112 h 1008112"/>
                <a:gd name="connsiteX4-55" fmla="*/ 353893 w 1375155"/>
                <a:gd name="connsiteY4-56" fmla="*/ 515084 h 1008112"/>
                <a:gd name="connsiteX5-57" fmla="*/ 5 w 1375155"/>
                <a:gd name="connsiteY5-58" fmla="*/ 0 h 1008112"/>
                <a:gd name="connsiteX0-59" fmla="*/ 0 w 1375150"/>
                <a:gd name="connsiteY0-60" fmla="*/ 0 h 1008112"/>
                <a:gd name="connsiteX1-61" fmla="*/ 1375150 w 1375150"/>
                <a:gd name="connsiteY1-62" fmla="*/ 0 h 1008112"/>
                <a:gd name="connsiteX2-63" fmla="*/ 1375150 w 1375150"/>
                <a:gd name="connsiteY2-64" fmla="*/ 1008112 h 1008112"/>
                <a:gd name="connsiteX3-65" fmla="*/ 0 w 1375150"/>
                <a:gd name="connsiteY3-66" fmla="*/ 1008112 h 1008112"/>
                <a:gd name="connsiteX4-67" fmla="*/ 353888 w 1375150"/>
                <a:gd name="connsiteY4-68" fmla="*/ 515084 h 1008112"/>
                <a:gd name="connsiteX5-69" fmla="*/ 0 w 1375150"/>
                <a:gd name="connsiteY5-70" fmla="*/ 0 h 1008112"/>
                <a:gd name="connsiteX0-71" fmla="*/ 0 w 1375150"/>
                <a:gd name="connsiteY0-72" fmla="*/ 0 h 1008112"/>
                <a:gd name="connsiteX1-73" fmla="*/ 1375150 w 1375150"/>
                <a:gd name="connsiteY1-74" fmla="*/ 0 h 1008112"/>
                <a:gd name="connsiteX2-75" fmla="*/ 1375150 w 1375150"/>
                <a:gd name="connsiteY2-76" fmla="*/ 1008112 h 1008112"/>
                <a:gd name="connsiteX3-77" fmla="*/ 0 w 1375150"/>
                <a:gd name="connsiteY3-78" fmla="*/ 1008112 h 1008112"/>
                <a:gd name="connsiteX4-79" fmla="*/ 353888 w 1375150"/>
                <a:gd name="connsiteY4-80" fmla="*/ 515084 h 1008112"/>
                <a:gd name="connsiteX5-81" fmla="*/ 0 w 1375150"/>
                <a:gd name="connsiteY5-82" fmla="*/ 0 h 1008112"/>
              </a:gdLst>
              <a:ahLst/>
              <a:cxnLst>
                <a:cxn ang="0">
                  <a:pos x="connsiteX0-71" y="connsiteY0-72"/>
                </a:cxn>
                <a:cxn ang="0">
                  <a:pos x="connsiteX1-73" y="connsiteY1-74"/>
                </a:cxn>
                <a:cxn ang="0">
                  <a:pos x="connsiteX2-75" y="connsiteY2-76"/>
                </a:cxn>
                <a:cxn ang="0">
                  <a:pos x="connsiteX3-77" y="connsiteY3-78"/>
                </a:cxn>
                <a:cxn ang="0">
                  <a:pos x="connsiteX4-79" y="connsiteY4-80"/>
                </a:cxn>
                <a:cxn ang="0">
                  <a:pos x="connsiteX5-81" y="connsiteY5-82"/>
                </a:cxn>
              </a:cxnLst>
              <a:rect l="l" t="t" r="r" b="b"/>
              <a:pathLst>
                <a:path w="1375150" h="1008112">
                  <a:moveTo>
                    <a:pt x="0" y="0"/>
                  </a:moveTo>
                  <a:lnTo>
                    <a:pt x="1375150" y="0"/>
                  </a:lnTo>
                  <a:lnTo>
                    <a:pt x="1375150" y="1008112"/>
                  </a:lnTo>
                  <a:lnTo>
                    <a:pt x="0" y="1008112"/>
                  </a:lnTo>
                  <a:cubicBezTo>
                    <a:pt x="341483" y="528809"/>
                    <a:pt x="-2835" y="1009627"/>
                    <a:pt x="353888" y="515084"/>
                  </a:cubicBezTo>
                  <a:cubicBezTo>
                    <a:pt x="-10455" y="-12211"/>
                    <a:pt x="349103" y="504435"/>
                    <a:pt x="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latinLnBrk="0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" name="Rectangle 9@|5FFC:16777215|FBC:16777215|LFC:10661574|LBC:16777215"/>
            <p:cNvSpPr/>
            <p:nvPr userDrawn="1"/>
          </p:nvSpPr>
          <p:spPr>
            <a:xfrm flipH="1">
              <a:off x="10237032" y="2541053"/>
              <a:ext cx="354120" cy="865095"/>
            </a:xfrm>
            <a:custGeom>
              <a:avLst/>
              <a:gdLst>
                <a:gd name="connsiteX0" fmla="*/ 0 w 1375150"/>
                <a:gd name="connsiteY0" fmla="*/ 0 h 1008112"/>
                <a:gd name="connsiteX1" fmla="*/ 1375150 w 1375150"/>
                <a:gd name="connsiteY1" fmla="*/ 0 h 1008112"/>
                <a:gd name="connsiteX2" fmla="*/ 1375150 w 1375150"/>
                <a:gd name="connsiteY2" fmla="*/ 1008112 h 1008112"/>
                <a:gd name="connsiteX3" fmla="*/ 0 w 1375150"/>
                <a:gd name="connsiteY3" fmla="*/ 1008112 h 1008112"/>
                <a:gd name="connsiteX4" fmla="*/ 0 w 1375150"/>
                <a:gd name="connsiteY4" fmla="*/ 0 h 1008112"/>
                <a:gd name="connsiteX0-1" fmla="*/ 4252 w 1379402"/>
                <a:gd name="connsiteY0-2" fmla="*/ 0 h 1008112"/>
                <a:gd name="connsiteX1-3" fmla="*/ 1379402 w 1379402"/>
                <a:gd name="connsiteY1-4" fmla="*/ 0 h 1008112"/>
                <a:gd name="connsiteX2-5" fmla="*/ 1379402 w 1379402"/>
                <a:gd name="connsiteY2-6" fmla="*/ 1008112 h 1008112"/>
                <a:gd name="connsiteX3-7" fmla="*/ 4252 w 1379402"/>
                <a:gd name="connsiteY3-8" fmla="*/ 1008112 h 1008112"/>
                <a:gd name="connsiteX4-9" fmla="*/ 0 w 1379402"/>
                <a:gd name="connsiteY4-10" fmla="*/ 507464 h 1008112"/>
                <a:gd name="connsiteX5" fmla="*/ 4252 w 1379402"/>
                <a:gd name="connsiteY5" fmla="*/ 0 h 1008112"/>
                <a:gd name="connsiteX0-11" fmla="*/ 5 w 1375155"/>
                <a:gd name="connsiteY0-12" fmla="*/ 0 h 1008112"/>
                <a:gd name="connsiteX1-13" fmla="*/ 1375155 w 1375155"/>
                <a:gd name="connsiteY1-14" fmla="*/ 0 h 1008112"/>
                <a:gd name="connsiteX2-15" fmla="*/ 1375155 w 1375155"/>
                <a:gd name="connsiteY2-16" fmla="*/ 1008112 h 1008112"/>
                <a:gd name="connsiteX3-17" fmla="*/ 5 w 1375155"/>
                <a:gd name="connsiteY3-18" fmla="*/ 1008112 h 1008112"/>
                <a:gd name="connsiteX4-19" fmla="*/ 353893 w 1375155"/>
                <a:gd name="connsiteY4-20" fmla="*/ 515084 h 1008112"/>
                <a:gd name="connsiteX5-21" fmla="*/ 5 w 1375155"/>
                <a:gd name="connsiteY5-22" fmla="*/ 0 h 1008112"/>
                <a:gd name="connsiteX0-23" fmla="*/ 5 w 1375155"/>
                <a:gd name="connsiteY0-24" fmla="*/ 0 h 1008112"/>
                <a:gd name="connsiteX1-25" fmla="*/ 1375155 w 1375155"/>
                <a:gd name="connsiteY1-26" fmla="*/ 0 h 1008112"/>
                <a:gd name="connsiteX2-27" fmla="*/ 1375155 w 1375155"/>
                <a:gd name="connsiteY2-28" fmla="*/ 1008112 h 1008112"/>
                <a:gd name="connsiteX3-29" fmla="*/ 5 w 1375155"/>
                <a:gd name="connsiteY3-30" fmla="*/ 1008112 h 1008112"/>
                <a:gd name="connsiteX4-31" fmla="*/ 353893 w 1375155"/>
                <a:gd name="connsiteY4-32" fmla="*/ 515084 h 1008112"/>
                <a:gd name="connsiteX5-33" fmla="*/ 5 w 1375155"/>
                <a:gd name="connsiteY5-34" fmla="*/ 0 h 1008112"/>
                <a:gd name="connsiteX0-35" fmla="*/ 5 w 1375155"/>
                <a:gd name="connsiteY0-36" fmla="*/ 0 h 1008112"/>
                <a:gd name="connsiteX1-37" fmla="*/ 1375155 w 1375155"/>
                <a:gd name="connsiteY1-38" fmla="*/ 0 h 1008112"/>
                <a:gd name="connsiteX2-39" fmla="*/ 1375155 w 1375155"/>
                <a:gd name="connsiteY2-40" fmla="*/ 1008112 h 1008112"/>
                <a:gd name="connsiteX3-41" fmla="*/ 5 w 1375155"/>
                <a:gd name="connsiteY3-42" fmla="*/ 1008112 h 1008112"/>
                <a:gd name="connsiteX4-43" fmla="*/ 353893 w 1375155"/>
                <a:gd name="connsiteY4-44" fmla="*/ 515084 h 1008112"/>
                <a:gd name="connsiteX5-45" fmla="*/ 5 w 1375155"/>
                <a:gd name="connsiteY5-46" fmla="*/ 0 h 1008112"/>
                <a:gd name="connsiteX0-47" fmla="*/ 5 w 1375155"/>
                <a:gd name="connsiteY0-48" fmla="*/ 0 h 1008112"/>
                <a:gd name="connsiteX1-49" fmla="*/ 1375155 w 1375155"/>
                <a:gd name="connsiteY1-50" fmla="*/ 0 h 1008112"/>
                <a:gd name="connsiteX2-51" fmla="*/ 1375155 w 1375155"/>
                <a:gd name="connsiteY2-52" fmla="*/ 1008112 h 1008112"/>
                <a:gd name="connsiteX3-53" fmla="*/ 5 w 1375155"/>
                <a:gd name="connsiteY3-54" fmla="*/ 1008112 h 1008112"/>
                <a:gd name="connsiteX4-55" fmla="*/ 353893 w 1375155"/>
                <a:gd name="connsiteY4-56" fmla="*/ 515084 h 1008112"/>
                <a:gd name="connsiteX5-57" fmla="*/ 5 w 1375155"/>
                <a:gd name="connsiteY5-58" fmla="*/ 0 h 1008112"/>
                <a:gd name="connsiteX0-59" fmla="*/ 0 w 1375150"/>
                <a:gd name="connsiteY0-60" fmla="*/ 0 h 1008112"/>
                <a:gd name="connsiteX1-61" fmla="*/ 1375150 w 1375150"/>
                <a:gd name="connsiteY1-62" fmla="*/ 0 h 1008112"/>
                <a:gd name="connsiteX2-63" fmla="*/ 1375150 w 1375150"/>
                <a:gd name="connsiteY2-64" fmla="*/ 1008112 h 1008112"/>
                <a:gd name="connsiteX3-65" fmla="*/ 0 w 1375150"/>
                <a:gd name="connsiteY3-66" fmla="*/ 1008112 h 1008112"/>
                <a:gd name="connsiteX4-67" fmla="*/ 353888 w 1375150"/>
                <a:gd name="connsiteY4-68" fmla="*/ 515084 h 1008112"/>
                <a:gd name="connsiteX5-69" fmla="*/ 0 w 1375150"/>
                <a:gd name="connsiteY5-70" fmla="*/ 0 h 1008112"/>
                <a:gd name="connsiteX0-71" fmla="*/ 0 w 1375150"/>
                <a:gd name="connsiteY0-72" fmla="*/ 0 h 1008112"/>
                <a:gd name="connsiteX1-73" fmla="*/ 1375150 w 1375150"/>
                <a:gd name="connsiteY1-74" fmla="*/ 0 h 1008112"/>
                <a:gd name="connsiteX2-75" fmla="*/ 1375150 w 1375150"/>
                <a:gd name="connsiteY2-76" fmla="*/ 1008112 h 1008112"/>
                <a:gd name="connsiteX3-77" fmla="*/ 0 w 1375150"/>
                <a:gd name="connsiteY3-78" fmla="*/ 1008112 h 1008112"/>
                <a:gd name="connsiteX4-79" fmla="*/ 353888 w 1375150"/>
                <a:gd name="connsiteY4-80" fmla="*/ 515084 h 1008112"/>
                <a:gd name="connsiteX5-81" fmla="*/ 0 w 1375150"/>
                <a:gd name="connsiteY5-82" fmla="*/ 0 h 1008112"/>
                <a:gd name="connsiteX0-83" fmla="*/ 0 w 1375150"/>
                <a:gd name="connsiteY0-84" fmla="*/ 0 h 1008112"/>
                <a:gd name="connsiteX1-85" fmla="*/ 1375150 w 1375150"/>
                <a:gd name="connsiteY1-86" fmla="*/ 0 h 1008112"/>
                <a:gd name="connsiteX2-87" fmla="*/ 1375150 w 1375150"/>
                <a:gd name="connsiteY2-88" fmla="*/ 1008112 h 1008112"/>
                <a:gd name="connsiteX3-89" fmla="*/ 0 w 1375150"/>
                <a:gd name="connsiteY3-90" fmla="*/ 1008112 h 1008112"/>
                <a:gd name="connsiteX4-91" fmla="*/ 0 w 1375150"/>
                <a:gd name="connsiteY4-92" fmla="*/ 0 h 1008112"/>
                <a:gd name="connsiteX0-93" fmla="*/ 0 w 1375150"/>
                <a:gd name="connsiteY0-94" fmla="*/ 0 h 1521711"/>
                <a:gd name="connsiteX1-95" fmla="*/ 1375150 w 1375150"/>
                <a:gd name="connsiteY1-96" fmla="*/ 0 h 1521711"/>
                <a:gd name="connsiteX2-97" fmla="*/ 1375150 w 1375150"/>
                <a:gd name="connsiteY2-98" fmla="*/ 1008112 h 1521711"/>
                <a:gd name="connsiteX3-99" fmla="*/ 231363 w 1375150"/>
                <a:gd name="connsiteY3-100" fmla="*/ 1521711 h 1521711"/>
                <a:gd name="connsiteX0-101" fmla="*/ 0 w 1375150"/>
                <a:gd name="connsiteY0-102" fmla="*/ 0 h 1521711"/>
                <a:gd name="connsiteX1-103" fmla="*/ 1375150 w 1375150"/>
                <a:gd name="connsiteY1-104" fmla="*/ 0 h 1521711"/>
                <a:gd name="connsiteX2-105" fmla="*/ 1375150 w 1375150"/>
                <a:gd name="connsiteY2-106" fmla="*/ 1008112 h 1521711"/>
                <a:gd name="connsiteX3-107" fmla="*/ 231363 w 1375150"/>
                <a:gd name="connsiteY3-108" fmla="*/ 1521711 h 1521711"/>
                <a:gd name="connsiteX0-109" fmla="*/ 0 w 1375150"/>
                <a:gd name="connsiteY0-110" fmla="*/ 0 h 1521711"/>
                <a:gd name="connsiteX1-111" fmla="*/ 1375150 w 1375150"/>
                <a:gd name="connsiteY1-112" fmla="*/ 0 h 1521711"/>
                <a:gd name="connsiteX2-113" fmla="*/ 1375150 w 1375150"/>
                <a:gd name="connsiteY2-114" fmla="*/ 1008112 h 1521711"/>
                <a:gd name="connsiteX3-115" fmla="*/ 113882 w 1375150"/>
                <a:gd name="connsiteY3-116" fmla="*/ 993817 h 1521711"/>
                <a:gd name="connsiteX4-117" fmla="*/ 231363 w 1375150"/>
                <a:gd name="connsiteY4-118" fmla="*/ 1521711 h 1521711"/>
                <a:gd name="connsiteX0-119" fmla="*/ 0 w 1375150"/>
                <a:gd name="connsiteY0-120" fmla="*/ 0 h 1055147"/>
                <a:gd name="connsiteX1-121" fmla="*/ 1375150 w 1375150"/>
                <a:gd name="connsiteY1-122" fmla="*/ 0 h 1055147"/>
                <a:gd name="connsiteX2-123" fmla="*/ 1375150 w 1375150"/>
                <a:gd name="connsiteY2-124" fmla="*/ 1008112 h 1055147"/>
                <a:gd name="connsiteX3-125" fmla="*/ 113882 w 1375150"/>
                <a:gd name="connsiteY3-126" fmla="*/ 993817 h 1055147"/>
                <a:gd name="connsiteX0-127" fmla="*/ 0 w 1375150"/>
                <a:gd name="connsiteY0-128" fmla="*/ 0 h 1008112"/>
                <a:gd name="connsiteX1-129" fmla="*/ 1375150 w 1375150"/>
                <a:gd name="connsiteY1-130" fmla="*/ 0 h 1008112"/>
                <a:gd name="connsiteX2-131" fmla="*/ 1375150 w 1375150"/>
                <a:gd name="connsiteY2-132" fmla="*/ 1008112 h 1008112"/>
                <a:gd name="connsiteX3-133" fmla="*/ 113882 w 1375150"/>
                <a:gd name="connsiteY3-134" fmla="*/ 993817 h 1008112"/>
                <a:gd name="connsiteX0-135" fmla="*/ 0 w 1375150"/>
                <a:gd name="connsiteY0-136" fmla="*/ 0 h 1008112"/>
                <a:gd name="connsiteX1-137" fmla="*/ 1375150 w 1375150"/>
                <a:gd name="connsiteY1-138" fmla="*/ 0 h 1008112"/>
                <a:gd name="connsiteX2-139" fmla="*/ 1375150 w 1375150"/>
                <a:gd name="connsiteY2-140" fmla="*/ 1008112 h 1008112"/>
                <a:gd name="connsiteX3-141" fmla="*/ 5852 w 1375150"/>
                <a:gd name="connsiteY3-142" fmla="*/ 953848 h 1008112"/>
                <a:gd name="connsiteX0-143" fmla="*/ 0 w 1375150"/>
                <a:gd name="connsiteY0-144" fmla="*/ 0 h 1033786"/>
                <a:gd name="connsiteX1-145" fmla="*/ 1375150 w 1375150"/>
                <a:gd name="connsiteY1-146" fmla="*/ 0 h 1033786"/>
                <a:gd name="connsiteX2-147" fmla="*/ 1375150 w 1375150"/>
                <a:gd name="connsiteY2-148" fmla="*/ 1008112 h 1033786"/>
                <a:gd name="connsiteX3-149" fmla="*/ 5852 w 1375150"/>
                <a:gd name="connsiteY3-150" fmla="*/ 1033786 h 1033786"/>
              </a:gdLst>
              <a:ahLst/>
              <a:cxnLst>
                <a:cxn ang="0">
                  <a:pos x="connsiteX0-143" y="connsiteY0-144"/>
                </a:cxn>
                <a:cxn ang="0">
                  <a:pos x="connsiteX1-145" y="connsiteY1-146"/>
                </a:cxn>
                <a:cxn ang="0">
                  <a:pos x="connsiteX2-147" y="connsiteY2-148"/>
                </a:cxn>
                <a:cxn ang="0">
                  <a:pos x="connsiteX3-149" y="connsiteY3-150"/>
                </a:cxn>
              </a:cxnLst>
              <a:rect l="l" t="t" r="r" b="b"/>
              <a:pathLst>
                <a:path w="1375150" h="1033786">
                  <a:moveTo>
                    <a:pt x="0" y="0"/>
                  </a:moveTo>
                  <a:lnTo>
                    <a:pt x="1375150" y="0"/>
                  </a:lnTo>
                  <a:lnTo>
                    <a:pt x="1375150" y="1008112"/>
                  </a:lnTo>
                  <a:lnTo>
                    <a:pt x="5852" y="1033786"/>
                  </a:lnTo>
                </a:path>
              </a:pathLst>
            </a:custGeom>
            <a:noFill/>
            <a:ln w="19050">
              <a:solidFill>
                <a:srgbClr val="DDDDDD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latinLnBrk="0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2" name="Rectangle 13@|5FFC:2500134|FBC:16777215|LFC:16777215|LBC:16777215"/>
            <p:cNvSpPr/>
            <p:nvPr userDrawn="1"/>
          </p:nvSpPr>
          <p:spPr>
            <a:xfrm flipH="1">
              <a:off x="10225384" y="3161799"/>
              <a:ext cx="234886" cy="391589"/>
            </a:xfrm>
            <a:custGeom>
              <a:avLst/>
              <a:gdLst>
                <a:gd name="connsiteX0" fmla="*/ 0 w 385137"/>
                <a:gd name="connsiteY0" fmla="*/ 0 h 265112"/>
                <a:gd name="connsiteX1" fmla="*/ 385137 w 385137"/>
                <a:gd name="connsiteY1" fmla="*/ 0 h 265112"/>
                <a:gd name="connsiteX2" fmla="*/ 385137 w 385137"/>
                <a:gd name="connsiteY2" fmla="*/ 265112 h 265112"/>
                <a:gd name="connsiteX3" fmla="*/ 0 w 385137"/>
                <a:gd name="connsiteY3" fmla="*/ 265112 h 265112"/>
                <a:gd name="connsiteX4" fmla="*/ 0 w 385137"/>
                <a:gd name="connsiteY4" fmla="*/ 0 h 265112"/>
                <a:gd name="connsiteX0-1" fmla="*/ 0 w 385137"/>
                <a:gd name="connsiteY0-2" fmla="*/ 0 h 265112"/>
                <a:gd name="connsiteX1-3" fmla="*/ 385137 w 385137"/>
                <a:gd name="connsiteY1-4" fmla="*/ 0 h 265112"/>
                <a:gd name="connsiteX2-5" fmla="*/ 385137 w 385137"/>
                <a:gd name="connsiteY2-6" fmla="*/ 265112 h 265112"/>
                <a:gd name="connsiteX3-7" fmla="*/ 0 w 385137"/>
                <a:gd name="connsiteY3-8" fmla="*/ 0 h 265112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385137" h="265112">
                  <a:moveTo>
                    <a:pt x="0" y="0"/>
                  </a:moveTo>
                  <a:lnTo>
                    <a:pt x="385137" y="0"/>
                  </a:lnTo>
                  <a:lnTo>
                    <a:pt x="385137" y="2651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latinLnBrk="0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3" name="Rectangle 17@|1FFC:6382299|FBC:16777215|LFC:16777215|LBC:16777215"/>
            <p:cNvSpPr/>
            <p:nvPr userDrawn="1"/>
          </p:nvSpPr>
          <p:spPr>
            <a:xfrm>
              <a:off x="1718330" y="2080988"/>
              <a:ext cx="8738687" cy="108493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latinLnBrk="0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14" name="Connecteur droit 21@|9FFC:0|FBC:0|LFC:10661574|LBC:16777215"/>
            <p:cNvCxnSpPr/>
            <p:nvPr userDrawn="1"/>
          </p:nvCxnSpPr>
          <p:spPr>
            <a:xfrm>
              <a:off x="1718330" y="2211312"/>
              <a:ext cx="8738687" cy="0"/>
            </a:xfrm>
            <a:prstGeom prst="line">
              <a:avLst/>
            </a:prstGeom>
            <a:ln w="19050">
              <a:solidFill>
                <a:srgbClr val="DDDDDD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necteur droit 22@|9FFC:0|FBC:0|LFC:10661574|LBC:16777215"/>
            <p:cNvCxnSpPr/>
            <p:nvPr userDrawn="1"/>
          </p:nvCxnSpPr>
          <p:spPr>
            <a:xfrm>
              <a:off x="1718330" y="3063760"/>
              <a:ext cx="8738687" cy="0"/>
            </a:xfrm>
            <a:prstGeom prst="line">
              <a:avLst/>
            </a:prstGeom>
            <a:ln w="19050">
              <a:solidFill>
                <a:srgbClr val="DDDDDD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Freeform 5"/>
            <p:cNvSpPr/>
            <p:nvPr userDrawn="1"/>
          </p:nvSpPr>
          <p:spPr bwMode="auto">
            <a:xfrm>
              <a:off x="5067300" y="1608774"/>
              <a:ext cx="2057400" cy="2054094"/>
            </a:xfrm>
            <a:custGeom>
              <a:avLst/>
              <a:gdLst>
                <a:gd name="T0" fmla="*/ 1808 w 1867"/>
                <a:gd name="T1" fmla="*/ 1001 h 1864"/>
                <a:gd name="T2" fmla="*/ 1786 w 1867"/>
                <a:gd name="T3" fmla="*/ 1136 h 1864"/>
                <a:gd name="T4" fmla="*/ 1744 w 1867"/>
                <a:gd name="T5" fmla="*/ 1268 h 1864"/>
                <a:gd name="T6" fmla="*/ 1680 w 1867"/>
                <a:gd name="T7" fmla="*/ 1391 h 1864"/>
                <a:gd name="T8" fmla="*/ 1599 w 1867"/>
                <a:gd name="T9" fmla="*/ 1502 h 1864"/>
                <a:gd name="T10" fmla="*/ 1502 w 1867"/>
                <a:gd name="T11" fmla="*/ 1599 h 1864"/>
                <a:gd name="T12" fmla="*/ 1391 w 1867"/>
                <a:gd name="T13" fmla="*/ 1680 h 1864"/>
                <a:gd name="T14" fmla="*/ 1268 w 1867"/>
                <a:gd name="T15" fmla="*/ 1741 h 1864"/>
                <a:gd name="T16" fmla="*/ 1138 w 1867"/>
                <a:gd name="T17" fmla="*/ 1784 h 1864"/>
                <a:gd name="T18" fmla="*/ 1003 w 1867"/>
                <a:gd name="T19" fmla="*/ 1805 h 1864"/>
                <a:gd name="T20" fmla="*/ 864 w 1867"/>
                <a:gd name="T21" fmla="*/ 1805 h 1864"/>
                <a:gd name="T22" fmla="*/ 729 w 1867"/>
                <a:gd name="T23" fmla="*/ 1784 h 1864"/>
                <a:gd name="T24" fmla="*/ 599 w 1867"/>
                <a:gd name="T25" fmla="*/ 1741 h 1864"/>
                <a:gd name="T26" fmla="*/ 476 w 1867"/>
                <a:gd name="T27" fmla="*/ 1680 h 1864"/>
                <a:gd name="T28" fmla="*/ 364 w 1867"/>
                <a:gd name="T29" fmla="*/ 1599 h 1864"/>
                <a:gd name="T30" fmla="*/ 267 w 1867"/>
                <a:gd name="T31" fmla="*/ 1502 h 1864"/>
                <a:gd name="T32" fmla="*/ 187 w 1867"/>
                <a:gd name="T33" fmla="*/ 1391 h 1864"/>
                <a:gd name="T34" fmla="*/ 123 w 1867"/>
                <a:gd name="T35" fmla="*/ 1268 h 1864"/>
                <a:gd name="T36" fmla="*/ 80 w 1867"/>
                <a:gd name="T37" fmla="*/ 1136 h 1864"/>
                <a:gd name="T38" fmla="*/ 59 w 1867"/>
                <a:gd name="T39" fmla="*/ 1001 h 1864"/>
                <a:gd name="T40" fmla="*/ 59 w 1867"/>
                <a:gd name="T41" fmla="*/ 863 h 1864"/>
                <a:gd name="T42" fmla="*/ 80 w 1867"/>
                <a:gd name="T43" fmla="*/ 729 h 1864"/>
                <a:gd name="T44" fmla="*/ 123 w 1867"/>
                <a:gd name="T45" fmla="*/ 596 h 1864"/>
                <a:gd name="T46" fmla="*/ 187 w 1867"/>
                <a:gd name="T47" fmla="*/ 473 h 1864"/>
                <a:gd name="T48" fmla="*/ 267 w 1867"/>
                <a:gd name="T49" fmla="*/ 362 h 1864"/>
                <a:gd name="T50" fmla="*/ 364 w 1867"/>
                <a:gd name="T51" fmla="*/ 265 h 1864"/>
                <a:gd name="T52" fmla="*/ 476 w 1867"/>
                <a:gd name="T53" fmla="*/ 184 h 1864"/>
                <a:gd name="T54" fmla="*/ 599 w 1867"/>
                <a:gd name="T55" fmla="*/ 123 h 1864"/>
                <a:gd name="T56" fmla="*/ 729 w 1867"/>
                <a:gd name="T57" fmla="*/ 80 h 1864"/>
                <a:gd name="T58" fmla="*/ 864 w 1867"/>
                <a:gd name="T59" fmla="*/ 59 h 1864"/>
                <a:gd name="T60" fmla="*/ 1003 w 1867"/>
                <a:gd name="T61" fmla="*/ 59 h 1864"/>
                <a:gd name="T62" fmla="*/ 1138 w 1867"/>
                <a:gd name="T63" fmla="*/ 80 h 1864"/>
                <a:gd name="T64" fmla="*/ 1268 w 1867"/>
                <a:gd name="T65" fmla="*/ 123 h 1864"/>
                <a:gd name="T66" fmla="*/ 1391 w 1867"/>
                <a:gd name="T67" fmla="*/ 184 h 1864"/>
                <a:gd name="T68" fmla="*/ 1502 w 1867"/>
                <a:gd name="T69" fmla="*/ 265 h 1864"/>
                <a:gd name="T70" fmla="*/ 1599 w 1867"/>
                <a:gd name="T71" fmla="*/ 362 h 1864"/>
                <a:gd name="T72" fmla="*/ 1680 w 1867"/>
                <a:gd name="T73" fmla="*/ 473 h 1864"/>
                <a:gd name="T74" fmla="*/ 1744 w 1867"/>
                <a:gd name="T75" fmla="*/ 596 h 1864"/>
                <a:gd name="T76" fmla="*/ 1786 w 1867"/>
                <a:gd name="T77" fmla="*/ 729 h 1864"/>
                <a:gd name="T78" fmla="*/ 1808 w 1867"/>
                <a:gd name="T79" fmla="*/ 863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867" h="1864">
                  <a:moveTo>
                    <a:pt x="1867" y="932"/>
                  </a:moveTo>
                  <a:lnTo>
                    <a:pt x="1808" y="1001"/>
                  </a:lnTo>
                  <a:lnTo>
                    <a:pt x="1855" y="1079"/>
                  </a:lnTo>
                  <a:lnTo>
                    <a:pt x="1786" y="1136"/>
                  </a:lnTo>
                  <a:lnTo>
                    <a:pt x="1822" y="1221"/>
                  </a:lnTo>
                  <a:lnTo>
                    <a:pt x="1744" y="1268"/>
                  </a:lnTo>
                  <a:lnTo>
                    <a:pt x="1765" y="1356"/>
                  </a:lnTo>
                  <a:lnTo>
                    <a:pt x="1680" y="1391"/>
                  </a:lnTo>
                  <a:lnTo>
                    <a:pt x="1689" y="1481"/>
                  </a:lnTo>
                  <a:lnTo>
                    <a:pt x="1599" y="1502"/>
                  </a:lnTo>
                  <a:lnTo>
                    <a:pt x="1592" y="1592"/>
                  </a:lnTo>
                  <a:lnTo>
                    <a:pt x="1502" y="1599"/>
                  </a:lnTo>
                  <a:lnTo>
                    <a:pt x="1481" y="1687"/>
                  </a:lnTo>
                  <a:lnTo>
                    <a:pt x="1391" y="1680"/>
                  </a:lnTo>
                  <a:lnTo>
                    <a:pt x="1358" y="1763"/>
                  </a:lnTo>
                  <a:lnTo>
                    <a:pt x="1268" y="1741"/>
                  </a:lnTo>
                  <a:lnTo>
                    <a:pt x="1221" y="1819"/>
                  </a:lnTo>
                  <a:lnTo>
                    <a:pt x="1138" y="1784"/>
                  </a:lnTo>
                  <a:lnTo>
                    <a:pt x="1079" y="1855"/>
                  </a:lnTo>
                  <a:lnTo>
                    <a:pt x="1003" y="1805"/>
                  </a:lnTo>
                  <a:lnTo>
                    <a:pt x="932" y="1864"/>
                  </a:lnTo>
                  <a:lnTo>
                    <a:pt x="864" y="1805"/>
                  </a:lnTo>
                  <a:lnTo>
                    <a:pt x="788" y="1855"/>
                  </a:lnTo>
                  <a:lnTo>
                    <a:pt x="729" y="1784"/>
                  </a:lnTo>
                  <a:lnTo>
                    <a:pt x="646" y="1819"/>
                  </a:lnTo>
                  <a:lnTo>
                    <a:pt x="599" y="1741"/>
                  </a:lnTo>
                  <a:lnTo>
                    <a:pt x="509" y="1763"/>
                  </a:lnTo>
                  <a:lnTo>
                    <a:pt x="476" y="1680"/>
                  </a:lnTo>
                  <a:lnTo>
                    <a:pt x="386" y="1687"/>
                  </a:lnTo>
                  <a:lnTo>
                    <a:pt x="364" y="1599"/>
                  </a:lnTo>
                  <a:lnTo>
                    <a:pt x="274" y="1592"/>
                  </a:lnTo>
                  <a:lnTo>
                    <a:pt x="267" y="1502"/>
                  </a:lnTo>
                  <a:lnTo>
                    <a:pt x="177" y="1481"/>
                  </a:lnTo>
                  <a:lnTo>
                    <a:pt x="187" y="1391"/>
                  </a:lnTo>
                  <a:lnTo>
                    <a:pt x="102" y="1356"/>
                  </a:lnTo>
                  <a:lnTo>
                    <a:pt x="123" y="1268"/>
                  </a:lnTo>
                  <a:lnTo>
                    <a:pt x="45" y="1221"/>
                  </a:lnTo>
                  <a:lnTo>
                    <a:pt x="80" y="1136"/>
                  </a:lnTo>
                  <a:lnTo>
                    <a:pt x="12" y="1079"/>
                  </a:lnTo>
                  <a:lnTo>
                    <a:pt x="59" y="1001"/>
                  </a:lnTo>
                  <a:lnTo>
                    <a:pt x="0" y="932"/>
                  </a:lnTo>
                  <a:lnTo>
                    <a:pt x="59" y="863"/>
                  </a:lnTo>
                  <a:lnTo>
                    <a:pt x="12" y="785"/>
                  </a:lnTo>
                  <a:lnTo>
                    <a:pt x="80" y="729"/>
                  </a:lnTo>
                  <a:lnTo>
                    <a:pt x="45" y="643"/>
                  </a:lnTo>
                  <a:lnTo>
                    <a:pt x="123" y="596"/>
                  </a:lnTo>
                  <a:lnTo>
                    <a:pt x="102" y="509"/>
                  </a:lnTo>
                  <a:lnTo>
                    <a:pt x="187" y="473"/>
                  </a:lnTo>
                  <a:lnTo>
                    <a:pt x="177" y="383"/>
                  </a:lnTo>
                  <a:lnTo>
                    <a:pt x="267" y="362"/>
                  </a:lnTo>
                  <a:lnTo>
                    <a:pt x="274" y="272"/>
                  </a:lnTo>
                  <a:lnTo>
                    <a:pt x="364" y="265"/>
                  </a:lnTo>
                  <a:lnTo>
                    <a:pt x="386" y="177"/>
                  </a:lnTo>
                  <a:lnTo>
                    <a:pt x="476" y="184"/>
                  </a:lnTo>
                  <a:lnTo>
                    <a:pt x="509" y="102"/>
                  </a:lnTo>
                  <a:lnTo>
                    <a:pt x="599" y="123"/>
                  </a:lnTo>
                  <a:lnTo>
                    <a:pt x="646" y="45"/>
                  </a:lnTo>
                  <a:lnTo>
                    <a:pt x="729" y="80"/>
                  </a:lnTo>
                  <a:lnTo>
                    <a:pt x="788" y="9"/>
                  </a:lnTo>
                  <a:lnTo>
                    <a:pt x="864" y="59"/>
                  </a:lnTo>
                  <a:lnTo>
                    <a:pt x="932" y="0"/>
                  </a:lnTo>
                  <a:lnTo>
                    <a:pt x="1003" y="59"/>
                  </a:lnTo>
                  <a:lnTo>
                    <a:pt x="1079" y="9"/>
                  </a:lnTo>
                  <a:lnTo>
                    <a:pt x="1138" y="80"/>
                  </a:lnTo>
                  <a:lnTo>
                    <a:pt x="1221" y="45"/>
                  </a:lnTo>
                  <a:lnTo>
                    <a:pt x="1268" y="123"/>
                  </a:lnTo>
                  <a:lnTo>
                    <a:pt x="1358" y="102"/>
                  </a:lnTo>
                  <a:lnTo>
                    <a:pt x="1391" y="184"/>
                  </a:lnTo>
                  <a:lnTo>
                    <a:pt x="1481" y="177"/>
                  </a:lnTo>
                  <a:lnTo>
                    <a:pt x="1502" y="265"/>
                  </a:lnTo>
                  <a:lnTo>
                    <a:pt x="1592" y="272"/>
                  </a:lnTo>
                  <a:lnTo>
                    <a:pt x="1599" y="362"/>
                  </a:lnTo>
                  <a:lnTo>
                    <a:pt x="1689" y="383"/>
                  </a:lnTo>
                  <a:lnTo>
                    <a:pt x="1680" y="473"/>
                  </a:lnTo>
                  <a:lnTo>
                    <a:pt x="1765" y="509"/>
                  </a:lnTo>
                  <a:lnTo>
                    <a:pt x="1744" y="596"/>
                  </a:lnTo>
                  <a:lnTo>
                    <a:pt x="1822" y="643"/>
                  </a:lnTo>
                  <a:lnTo>
                    <a:pt x="1786" y="729"/>
                  </a:lnTo>
                  <a:lnTo>
                    <a:pt x="1855" y="785"/>
                  </a:lnTo>
                  <a:lnTo>
                    <a:pt x="1808" y="863"/>
                  </a:lnTo>
                  <a:lnTo>
                    <a:pt x="1867" y="932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ctr" anchorCtr="0" compatLnSpc="1"/>
            <a:lstStyle/>
            <a:p>
              <a:pPr algn="ctr" eaLnBrk="1" hangingPunct="1">
                <a:spcBef>
                  <a:spcPts val="0"/>
                </a:spcBef>
                <a:spcAft>
                  <a:spcPts val="0"/>
                </a:spcAft>
              </a:pPr>
              <a:endParaRPr lang="zh-CN" altLang="en-US" sz="13800" b="1" dirty="0">
                <a:solidFill>
                  <a:schemeClr val="accent1"/>
                </a:solidFill>
                <a:latin typeface="Calibri"/>
              </a:endParaRPr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35200" y="4816800"/>
            <a:ext cx="8722800" cy="925200"/>
          </a:xfrm>
        </p:spPr>
        <p:txBody>
          <a:bodyPr lIns="0" tIns="0" rIns="0" bIns="0" anchor="ctr" anchorCtr="0">
            <a:normAutofit/>
          </a:bodyPr>
          <a:lstStyle>
            <a:lvl1pPr algn="ctr">
              <a:defRPr sz="4800" b="1"/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2434ECC-5F84-4F1B-9291-4D4A308FF2BF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宋体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宋体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宋体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A69CF0C-3166-4FF2-BEB1-F9DAB2796273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宋体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宋体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Pr>
        <a:solidFill>
          <a:srgbClr val="4040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组合 12"/>
          <p:cNvGrpSpPr/>
          <p:nvPr userDrawn="1"/>
        </p:nvGrpSpPr>
        <p:grpSpPr>
          <a:xfrm>
            <a:off x="798285" y="676584"/>
            <a:ext cx="10726057" cy="5486401"/>
            <a:chOff x="798285" y="957942"/>
            <a:chExt cx="10726057" cy="5486401"/>
          </a:xfrm>
        </p:grpSpPr>
        <p:sp>
          <p:nvSpPr>
            <p:cNvPr id="11" name="圆角矩形 10"/>
            <p:cNvSpPr/>
            <p:nvPr userDrawn="1"/>
          </p:nvSpPr>
          <p:spPr>
            <a:xfrm>
              <a:off x="798285" y="1349829"/>
              <a:ext cx="10726057" cy="5094514"/>
            </a:xfrm>
            <a:prstGeom prst="roundRect">
              <a:avLst>
                <a:gd name="adj" fmla="val 11760"/>
              </a:avLst>
            </a:prstGeom>
            <a:solidFill>
              <a:srgbClr val="FFFFFF"/>
            </a:solidFill>
            <a:ln w="1270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52000" rIns="252000" rtlCol="0" anchor="ctr"/>
            <a:lstStyle/>
            <a:p>
              <a:pPr algn="just">
                <a:lnSpc>
                  <a:spcPct val="150000"/>
                </a:lnSpc>
                <a:spcBef>
                  <a:spcPts val="600"/>
                </a:spcBef>
                <a:spcAft>
                  <a:spcPts val="600"/>
                </a:spcAft>
              </a:pPr>
              <a:endParaRPr lang="en-US" altLang="zh-CN" sz="2000" dirty="0">
                <a:solidFill>
                  <a:srgbClr val="404040"/>
                </a:solidFill>
              </a:endParaRPr>
            </a:p>
          </p:txBody>
        </p:sp>
        <p:sp>
          <p:nvSpPr>
            <p:cNvPr id="12" name="圆角矩形 11"/>
            <p:cNvSpPr/>
            <p:nvPr userDrawn="1"/>
          </p:nvSpPr>
          <p:spPr>
            <a:xfrm>
              <a:off x="3410857" y="957942"/>
              <a:ext cx="5370286" cy="653143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800" dirty="0">
                <a:solidFill>
                  <a:srgbClr val="FFFFFF"/>
                </a:solidFill>
              </a:endParaRPr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412800" y="676242"/>
            <a:ext cx="5371200" cy="651600"/>
          </a:xfrm>
        </p:spPr>
        <p:txBody>
          <a:bodyPr>
            <a:normAutofit/>
          </a:bodyPr>
          <a:lstStyle>
            <a:lvl1pPr algn="ctr">
              <a:defRPr sz="2800">
                <a:solidFill>
                  <a:schemeClr val="tx1"/>
                </a:solidFill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798284" y="1099183"/>
            <a:ext cx="10726057" cy="2642819"/>
          </a:xfrm>
        </p:spPr>
        <p:txBody>
          <a:bodyPr lIns="252000" tIns="46800" rIns="252000" bIns="46800" anchor="ctr" anchorCtr="0">
            <a:normAutofit/>
          </a:bodyPr>
          <a:lstStyle>
            <a:lvl1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 sz="24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>
              <a:spcBef>
                <a:spcPts val="0"/>
              </a:spcBef>
              <a:spcAft>
                <a:spcPts val="0"/>
              </a:spcAft>
              <a:defRPr sz="2000">
                <a:solidFill>
                  <a:schemeClr val="bg1">
                    <a:lumMod val="85000"/>
                    <a:lumOff val="15000"/>
                  </a:schemeClr>
                </a:solidFill>
              </a:defRPr>
            </a:lvl2pPr>
            <a:lvl3pPr>
              <a:spcBef>
                <a:spcPts val="0"/>
              </a:spcBef>
              <a:spcAft>
                <a:spcPts val="0"/>
              </a:spcAft>
              <a:defRPr sz="1800">
                <a:solidFill>
                  <a:schemeClr val="bg1">
                    <a:lumMod val="85000"/>
                    <a:lumOff val="15000"/>
                  </a:schemeClr>
                </a:solidFill>
              </a:defRPr>
            </a:lvl3pPr>
            <a:lvl4pPr>
              <a:spcBef>
                <a:spcPts val="0"/>
              </a:spcBef>
              <a:spcAft>
                <a:spcPts val="0"/>
              </a:spcAft>
              <a:defRPr sz="1800">
                <a:solidFill>
                  <a:schemeClr val="bg1">
                    <a:lumMod val="85000"/>
                    <a:lumOff val="15000"/>
                  </a:schemeClr>
                </a:solidFill>
              </a:defRPr>
            </a:lvl4pPr>
            <a:lvl5pPr>
              <a:spcBef>
                <a:spcPts val="0"/>
              </a:spcBef>
              <a:spcAft>
                <a:spcPts val="0"/>
              </a:spcAft>
              <a:defRPr sz="1800">
                <a:solidFill>
                  <a:schemeClr val="bg1">
                    <a:lumMod val="85000"/>
                    <a:lumOff val="15000"/>
                  </a:schemeClr>
                </a:solidFill>
              </a:defRPr>
            </a:lvl5pPr>
          </a:lstStyle>
          <a:p>
            <a:r>
              <a:rPr lang="zh-CN" altLang="en-US" sz="2400" dirty="0" smtClean="0"/>
              <a:t>单击此处编辑文本</a:t>
            </a:r>
            <a:endParaRPr lang="en-US" altLang="zh-CN" sz="2400" dirty="0" smtClean="0"/>
          </a:p>
          <a:p>
            <a:pPr lvl="1"/>
            <a:r>
              <a:rPr lang="zh-CN" altLang="en-US" sz="2000" dirty="0" smtClean="0"/>
              <a:t>第二级</a:t>
            </a:r>
            <a:endParaRPr lang="zh-CN" altLang="en-US" sz="2000" dirty="0" smtClean="0"/>
          </a:p>
          <a:p>
            <a:pPr lvl="2"/>
            <a:r>
              <a:rPr lang="zh-CN" altLang="en-US" sz="1800" dirty="0" smtClean="0"/>
              <a:t>第三级</a:t>
            </a:r>
            <a:endParaRPr lang="zh-CN" altLang="en-US" sz="1800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798283" y="3899323"/>
            <a:ext cx="10726057" cy="2263662"/>
          </a:xfrm>
        </p:spPr>
        <p:txBody>
          <a:bodyPr lIns="252000" tIns="46800" rIns="252000" bIns="46800" anchor="ctr" anchorCtr="0">
            <a:normAutofit/>
          </a:bodyPr>
          <a:lstStyle>
            <a:lvl1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 sz="24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>
              <a:spcBef>
                <a:spcPts val="0"/>
              </a:spcBef>
              <a:spcAft>
                <a:spcPts val="0"/>
              </a:spcAft>
              <a:defRPr sz="2000">
                <a:solidFill>
                  <a:schemeClr val="bg1">
                    <a:lumMod val="85000"/>
                    <a:lumOff val="15000"/>
                  </a:schemeClr>
                </a:solidFill>
              </a:defRPr>
            </a:lvl2pPr>
            <a:lvl3pPr>
              <a:spcBef>
                <a:spcPts val="0"/>
              </a:spcBef>
              <a:spcAft>
                <a:spcPts val="0"/>
              </a:spcAft>
              <a:defRPr sz="1800">
                <a:solidFill>
                  <a:schemeClr val="bg1">
                    <a:lumMod val="85000"/>
                    <a:lumOff val="15000"/>
                  </a:schemeClr>
                </a:solidFill>
              </a:defRPr>
            </a:lvl3pPr>
            <a:lvl4pPr>
              <a:spcBef>
                <a:spcPts val="0"/>
              </a:spcBef>
              <a:spcAft>
                <a:spcPts val="0"/>
              </a:spcAft>
              <a:defRPr sz="1800">
                <a:solidFill>
                  <a:schemeClr val="bg1">
                    <a:lumMod val="85000"/>
                    <a:lumOff val="15000"/>
                  </a:schemeClr>
                </a:solidFill>
              </a:defRPr>
            </a:lvl4pPr>
            <a:lvl5pPr>
              <a:spcBef>
                <a:spcPts val="0"/>
              </a:spcBef>
              <a:spcAft>
                <a:spcPts val="0"/>
              </a:spcAft>
              <a:defRPr sz="1800">
                <a:solidFill>
                  <a:schemeClr val="bg1">
                    <a:lumMod val="85000"/>
                    <a:lumOff val="15000"/>
                  </a:schemeClr>
                </a:solidFill>
              </a:defRPr>
            </a:lvl5pPr>
          </a:lstStyle>
          <a:p>
            <a:r>
              <a:rPr lang="zh-CN" altLang="en-US" sz="2400" dirty="0" smtClean="0"/>
              <a:t>单击此处编辑文本</a:t>
            </a:r>
            <a:endParaRPr lang="en-US" altLang="zh-CN" sz="2400" dirty="0" smtClean="0"/>
          </a:p>
          <a:p>
            <a:pPr lvl="1"/>
            <a:r>
              <a:rPr lang="zh-CN" altLang="en-US" sz="2000" dirty="0" smtClean="0"/>
              <a:t>第二级</a:t>
            </a:r>
            <a:endParaRPr lang="zh-CN" altLang="en-US" sz="2000" dirty="0" smtClean="0"/>
          </a:p>
          <a:p>
            <a:pPr lvl="2"/>
            <a:r>
              <a:rPr lang="zh-CN" altLang="en-US" sz="1800" dirty="0" smtClean="0"/>
              <a:t>第三级</a:t>
            </a:r>
            <a:endParaRPr lang="zh-CN" altLang="en-US" sz="1800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2434ECC-5F84-4F1B-9291-4D4A308FF2BF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宋体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宋体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宋体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A69CF0C-3166-4FF2-BEB1-F9DAB2796273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宋体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宋体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9600"/>
            <a:ext cx="10515600" cy="1065600"/>
          </a:xfrm>
        </p:spPr>
        <p:txBody>
          <a:bodyPr/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>
            <a:normAutofit/>
          </a:bodyPr>
          <a:lstStyle>
            <a:lvl1pPr marL="342900" marR="0" indent="-342900" algn="l" defTabSz="914400" rtl="0" eaLnBrk="1" latinLnBrk="0" hangingPunct="1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r>
              <a:rPr lang="zh-CN" altLang="en-US" sz="2400" dirty="0" smtClean="0"/>
              <a:t>单击此处编辑文本</a:t>
            </a:r>
            <a:endParaRPr lang="en-US" altLang="zh-CN" sz="2400" dirty="0" smtClean="0"/>
          </a:p>
          <a:p>
            <a:pPr lvl="1"/>
            <a:r>
              <a:rPr lang="zh-CN" altLang="en-US" sz="2000" dirty="0" smtClean="0"/>
              <a:t>第二级</a:t>
            </a:r>
            <a:endParaRPr lang="zh-CN" altLang="en-US" sz="2000" dirty="0" smtClean="0"/>
          </a:p>
          <a:p>
            <a:pPr lvl="2"/>
            <a:r>
              <a:rPr lang="zh-CN" altLang="en-US" sz="1800" dirty="0" smtClean="0"/>
              <a:t>第三级</a:t>
            </a:r>
            <a:endParaRPr lang="zh-CN" altLang="en-US" sz="1800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r>
              <a:rPr lang="zh-CN" altLang="en-US" sz="2400" dirty="0" smtClean="0"/>
              <a:t>单击此处编辑文本</a:t>
            </a:r>
            <a:endParaRPr lang="en-US" altLang="zh-CN" sz="2400" dirty="0" smtClean="0"/>
          </a:p>
          <a:p>
            <a:pPr lvl="1"/>
            <a:r>
              <a:rPr lang="zh-CN" altLang="en-US" sz="2000" dirty="0" smtClean="0"/>
              <a:t>第二级</a:t>
            </a:r>
            <a:endParaRPr lang="zh-CN" altLang="en-US" sz="2000" dirty="0" smtClean="0"/>
          </a:p>
          <a:p>
            <a:pPr lvl="2"/>
            <a:r>
              <a:rPr lang="zh-CN" altLang="en-US" sz="1800" dirty="0" smtClean="0"/>
              <a:t>第三级</a:t>
            </a:r>
            <a:endParaRPr lang="zh-CN" altLang="en-US" sz="1800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2434ECC-5F84-4F1B-9291-4D4A308FF2BF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宋体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宋体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宋体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A69CF0C-3166-4FF2-BEB1-F9DAB2796273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宋体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宋体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1522800" y="3312000"/>
            <a:ext cx="9144000" cy="2059200"/>
          </a:xfrm>
        </p:spPr>
        <p:txBody>
          <a:bodyPr anchor="b" anchorCtr="0">
            <a:noAutofit/>
          </a:bodyPr>
          <a:lstStyle>
            <a:lvl1pPr algn="ctr">
              <a:defRPr sz="9600"/>
            </a:lvl1pPr>
          </a:lstStyle>
          <a:p>
            <a:r>
              <a:rPr lang="zh-CN" altLang="en-US" dirty="0" smtClean="0"/>
              <a:t>编辑标题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2434ECC-5F84-4F1B-9291-4D4A308FF2BF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宋体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宋体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宋体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A69CF0C-3166-4FF2-BEB1-F9DAB2796273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宋体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宋体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2434ECC-5F84-4F1B-9291-4D4A308FF2BF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宋体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宋体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宋体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A69CF0C-3166-4FF2-BEB1-F9DAB2796273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宋体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宋体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800" y="457200"/>
            <a:ext cx="4165200" cy="1602000"/>
          </a:xfrm>
        </p:spPr>
        <p:txBody>
          <a:bodyPr anchor="ctr" anchorCtr="0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4000" y="457200"/>
            <a:ext cx="6170400" cy="540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8800" y="2059200"/>
            <a:ext cx="4165200" cy="3812400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2434ECC-5F84-4F1B-9291-4D4A308FF2BF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宋体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宋体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宋体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A69CF0C-3166-4FF2-BEB1-F9DAB2796273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宋体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宋体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bg>
      <p:bgPr>
        <a:solidFill>
          <a:srgbClr val="4040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</p:nvPr>
        </p:nvSpPr>
        <p:spPr>
          <a:xfrm>
            <a:off x="9537894" y="365125"/>
            <a:ext cx="1815905" cy="5811838"/>
          </a:xfrm>
        </p:spPr>
        <p:txBody>
          <a:bodyPr vert="eaVert"/>
          <a:lstStyle/>
          <a:p>
            <a:r>
              <a:rPr lang="zh-CN" altLang="en-US" dirty="0" smtClean="0"/>
              <a:t>单击此处编辑标题</a:t>
            </a:r>
            <a:endParaRPr lang="zh-CN" altLang="en-US" dirty="0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199" y="365125"/>
            <a:ext cx="8516815" cy="5811838"/>
          </a:xfrm>
        </p:spPr>
        <p:txBody>
          <a:bodyPr vert="eaVert">
            <a:normAutofit/>
          </a:bodyPr>
          <a:lstStyle>
            <a:lvl1pPr marL="342900" indent="-342900">
              <a:buFont typeface="Arial" pitchFamily="34" charset="0"/>
              <a:buChar char="•"/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r>
              <a:rPr lang="zh-CN" altLang="en-US" sz="2400" dirty="0" smtClean="0"/>
              <a:t>单击此处编辑文本</a:t>
            </a:r>
            <a:endParaRPr lang="en-US" altLang="zh-CN" sz="2400" dirty="0" smtClean="0"/>
          </a:p>
          <a:p>
            <a:pPr lvl="1"/>
            <a:r>
              <a:rPr lang="zh-CN" altLang="en-US" sz="2000" dirty="0" smtClean="0"/>
              <a:t>第二级</a:t>
            </a:r>
            <a:endParaRPr lang="zh-CN" altLang="en-US" sz="2000" dirty="0" smtClean="0"/>
          </a:p>
          <a:p>
            <a:pPr lvl="2"/>
            <a:r>
              <a:rPr lang="zh-CN" altLang="en-US" sz="1800" dirty="0" smtClean="0"/>
              <a:t>第三级</a:t>
            </a:r>
            <a:endParaRPr lang="zh-CN" altLang="en-US" sz="1800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2434ECC-5F84-4F1B-9291-4D4A308FF2BF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宋体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宋体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宋体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A69CF0C-3166-4FF2-BEB1-F9DAB2796273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宋体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宋体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hangingPunct="1">
              <a:spcBef>
                <a:spcPts val="0"/>
              </a:spcBef>
              <a:spcAft>
                <a:spcPts val="0"/>
              </a:spcAft>
              <a:defRPr/>
            </a:pPr>
            <a:fld id="{32434ECC-5F84-4F1B-9291-4D4A308FF2BF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eaLnBrk="1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hangingPunct="1">
              <a:spcBef>
                <a:spcPts val="0"/>
              </a:spcBef>
              <a:spcAft>
                <a:spcPts val="0"/>
              </a:spcAft>
              <a:defRPr/>
            </a:pPr>
            <a:fld id="{DA69CF0C-3166-4FF2-BEB1-F9DAB2796273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838800" y="363600"/>
            <a:ext cx="10515600" cy="581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1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4" y="1778438"/>
            <a:ext cx="4873574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4" y="2665379"/>
            <a:ext cx="4873574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8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8" y="2665379"/>
            <a:ext cx="4897576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19.xml"/><Relationship Id="rId8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2.xml"/><Relationship Id="rId12" Type="http://schemas.openxmlformats.org/officeDocument/2006/relationships/theme" Target="../theme/theme2.xml"/><Relationship Id="rId11" Type="http://schemas.openxmlformats.org/officeDocument/2006/relationships/image" Target="../media/image4.png"/><Relationship Id="rId1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8101"/>
            <a:ext cx="10515600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333500"/>
            <a:ext cx="10515600" cy="48434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zh-CN" altLang="en-US" sz="2400" dirty="0" smtClean="0"/>
              <a:t>单击此处编辑文本</a:t>
            </a:r>
            <a:endParaRPr lang="en-US" altLang="zh-CN" sz="2400" dirty="0" smtClean="0"/>
          </a:p>
          <a:p>
            <a:pPr lvl="1"/>
            <a:r>
              <a:rPr lang="zh-CN" altLang="en-US" sz="2000" dirty="0" smtClean="0"/>
              <a:t>第二级</a:t>
            </a:r>
            <a:endParaRPr lang="zh-CN" altLang="en-US" sz="2000" dirty="0" smtClean="0"/>
          </a:p>
          <a:p>
            <a:pPr lvl="2"/>
            <a:r>
              <a:rPr lang="zh-CN" altLang="en-US" sz="1800" dirty="0" smtClean="0"/>
              <a:t>第三级</a:t>
            </a:r>
            <a:endParaRPr lang="zh-CN" altLang="en-US" sz="1800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800" baseline="0">
                <a:solidFill>
                  <a:srgbClr val="FFFFFF"/>
                </a:solidFill>
                <a:latin typeface="+mn-lt"/>
                <a:ea typeface="+mn-ea"/>
              </a:defRPr>
            </a:lvl1pPr>
          </a:lstStyle>
          <a:p>
            <a:pPr eaLnBrk="1" hangingPunct="1">
              <a:spcBef>
                <a:spcPts val="0"/>
              </a:spcBef>
              <a:spcAft>
                <a:spcPts val="0"/>
              </a:spcAft>
              <a:defRPr/>
            </a:pPr>
            <a:fld id="{32434ECC-5F84-4F1B-9291-4D4A308FF2B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800" baseline="0">
                <a:solidFill>
                  <a:srgbClr val="FFFFFF"/>
                </a:solidFill>
                <a:latin typeface="+mn-lt"/>
                <a:ea typeface="+mn-ea"/>
              </a:defRPr>
            </a:lvl1pPr>
          </a:lstStyle>
          <a:p>
            <a:pPr eaLnBrk="1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800" baseline="0">
                <a:solidFill>
                  <a:srgbClr val="FFFFFF"/>
                </a:solidFill>
                <a:latin typeface="+mn-lt"/>
                <a:ea typeface="+mn-ea"/>
              </a:defRPr>
            </a:lvl1pPr>
          </a:lstStyle>
          <a:p>
            <a:pPr eaLnBrk="1" hangingPunct="1">
              <a:spcBef>
                <a:spcPts val="0"/>
              </a:spcBef>
              <a:spcAft>
                <a:spcPts val="0"/>
              </a:spcAft>
              <a:defRPr/>
            </a:pPr>
            <a:fld id="{DA69CF0C-3166-4FF2-BEB1-F9DAB2796273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lnSpc>
          <a:spcPct val="130000"/>
        </a:lnSpc>
        <a:spcBef>
          <a:spcPts val="600"/>
        </a:spcBef>
        <a:spcAft>
          <a:spcPts val="600"/>
        </a:spcAft>
        <a:buFont typeface="Arial" pitchFamily="34" charset="0"/>
        <a:buChar char="•"/>
        <a:defRPr sz="2400" kern="1200" baseline="0">
          <a:solidFill>
            <a:srgbClr val="FFFFFF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30000"/>
        </a:lnSpc>
        <a:spcBef>
          <a:spcPts val="600"/>
        </a:spcBef>
        <a:spcAft>
          <a:spcPts val="600"/>
        </a:spcAft>
        <a:buFont typeface="Arial" pitchFamily="34" charset="0"/>
        <a:buChar char="•"/>
        <a:defRPr sz="2000" kern="1200" baseline="0">
          <a:solidFill>
            <a:srgbClr val="FFFFFF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30000"/>
        </a:lnSpc>
        <a:spcBef>
          <a:spcPts val="600"/>
        </a:spcBef>
        <a:spcAft>
          <a:spcPts val="600"/>
        </a:spcAft>
        <a:buFont typeface="Arial" pitchFamily="34" charset="0"/>
        <a:buChar char="•"/>
        <a:defRPr sz="1800" kern="1200" baseline="0">
          <a:solidFill>
            <a:srgbClr val="FFFFFF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30000"/>
        </a:lnSpc>
        <a:spcBef>
          <a:spcPts val="600"/>
        </a:spcBef>
        <a:spcAft>
          <a:spcPts val="600"/>
        </a:spcAft>
        <a:buFont typeface="Arial" pitchFamily="34" charset="0"/>
        <a:buChar char="•"/>
        <a:defRPr sz="1800" kern="1200" baseline="0">
          <a:solidFill>
            <a:srgbClr val="FFFFFF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30000"/>
        </a:lnSpc>
        <a:spcBef>
          <a:spcPts val="600"/>
        </a:spcBef>
        <a:spcAft>
          <a:spcPts val="600"/>
        </a:spcAft>
        <a:buFont typeface="Arial" pitchFamily="34" charset="0"/>
        <a:buChar char="•"/>
        <a:defRPr sz="1800" kern="1200" baseline="0">
          <a:solidFill>
            <a:srgbClr val="FFFFF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9" Type="http://schemas.openxmlformats.org/officeDocument/2006/relationships/image" Target="../media/image14.png"/><Relationship Id="rId8" Type="http://schemas.openxmlformats.org/officeDocument/2006/relationships/tags" Target="../tags/tag196.xml"/><Relationship Id="rId7" Type="http://schemas.openxmlformats.org/officeDocument/2006/relationships/tags" Target="../tags/tag195.xml"/><Relationship Id="rId6" Type="http://schemas.openxmlformats.org/officeDocument/2006/relationships/tags" Target="../tags/tag194.xml"/><Relationship Id="rId5" Type="http://schemas.openxmlformats.org/officeDocument/2006/relationships/tags" Target="../tags/tag193.xml"/><Relationship Id="rId4" Type="http://schemas.openxmlformats.org/officeDocument/2006/relationships/tags" Target="../tags/tag192.xml"/><Relationship Id="rId3" Type="http://schemas.openxmlformats.org/officeDocument/2006/relationships/tags" Target="../tags/tag191.xml"/><Relationship Id="rId2" Type="http://schemas.openxmlformats.org/officeDocument/2006/relationships/tags" Target="../tags/tag190.xml"/><Relationship Id="rId11" Type="http://schemas.openxmlformats.org/officeDocument/2006/relationships/slideLayout" Target="../slideLayouts/slideLayout7.xml"/><Relationship Id="rId10" Type="http://schemas.openxmlformats.org/officeDocument/2006/relationships/tags" Target="../tags/tag197.xml"/><Relationship Id="rId1" Type="http://schemas.openxmlformats.org/officeDocument/2006/relationships/tags" Target="../tags/tag189.xml"/></Relationships>
</file>

<file path=ppt/slides/_rels/slide11.xml.rels><?xml version="1.0" encoding="UTF-8" standalone="yes"?>
<Relationships xmlns="http://schemas.openxmlformats.org/package/2006/relationships"><Relationship Id="rId9" Type="http://schemas.openxmlformats.org/officeDocument/2006/relationships/tags" Target="../tags/tag206.xml"/><Relationship Id="rId8" Type="http://schemas.openxmlformats.org/officeDocument/2006/relationships/tags" Target="../tags/tag205.xml"/><Relationship Id="rId7" Type="http://schemas.openxmlformats.org/officeDocument/2006/relationships/tags" Target="../tags/tag204.xml"/><Relationship Id="rId6" Type="http://schemas.openxmlformats.org/officeDocument/2006/relationships/tags" Target="../tags/tag203.xml"/><Relationship Id="rId5" Type="http://schemas.openxmlformats.org/officeDocument/2006/relationships/tags" Target="../tags/tag202.xml"/><Relationship Id="rId4" Type="http://schemas.openxmlformats.org/officeDocument/2006/relationships/tags" Target="../tags/tag201.xml"/><Relationship Id="rId3" Type="http://schemas.openxmlformats.org/officeDocument/2006/relationships/tags" Target="../tags/tag200.xml"/><Relationship Id="rId26" Type="http://schemas.openxmlformats.org/officeDocument/2006/relationships/notesSlide" Target="../notesSlides/notesSlide7.xml"/><Relationship Id="rId25" Type="http://schemas.openxmlformats.org/officeDocument/2006/relationships/slideLayout" Target="../slideLayouts/slideLayout7.xml"/><Relationship Id="rId24" Type="http://schemas.openxmlformats.org/officeDocument/2006/relationships/tags" Target="../tags/tag220.xml"/><Relationship Id="rId23" Type="http://schemas.openxmlformats.org/officeDocument/2006/relationships/image" Target="../media/image15.png"/><Relationship Id="rId22" Type="http://schemas.openxmlformats.org/officeDocument/2006/relationships/tags" Target="../tags/tag219.xml"/><Relationship Id="rId21" Type="http://schemas.openxmlformats.org/officeDocument/2006/relationships/tags" Target="../tags/tag218.xml"/><Relationship Id="rId20" Type="http://schemas.openxmlformats.org/officeDocument/2006/relationships/tags" Target="../tags/tag217.xml"/><Relationship Id="rId2" Type="http://schemas.openxmlformats.org/officeDocument/2006/relationships/tags" Target="../tags/tag199.xml"/><Relationship Id="rId19" Type="http://schemas.openxmlformats.org/officeDocument/2006/relationships/tags" Target="../tags/tag216.xml"/><Relationship Id="rId18" Type="http://schemas.openxmlformats.org/officeDocument/2006/relationships/tags" Target="../tags/tag215.xml"/><Relationship Id="rId17" Type="http://schemas.openxmlformats.org/officeDocument/2006/relationships/tags" Target="../tags/tag214.xml"/><Relationship Id="rId16" Type="http://schemas.openxmlformats.org/officeDocument/2006/relationships/tags" Target="../tags/tag213.xml"/><Relationship Id="rId15" Type="http://schemas.openxmlformats.org/officeDocument/2006/relationships/tags" Target="../tags/tag212.xml"/><Relationship Id="rId14" Type="http://schemas.openxmlformats.org/officeDocument/2006/relationships/tags" Target="../tags/tag211.xml"/><Relationship Id="rId13" Type="http://schemas.openxmlformats.org/officeDocument/2006/relationships/tags" Target="../tags/tag210.xml"/><Relationship Id="rId12" Type="http://schemas.openxmlformats.org/officeDocument/2006/relationships/tags" Target="../tags/tag209.xml"/><Relationship Id="rId11" Type="http://schemas.openxmlformats.org/officeDocument/2006/relationships/tags" Target="../tags/tag208.xml"/><Relationship Id="rId10" Type="http://schemas.openxmlformats.org/officeDocument/2006/relationships/tags" Target="../tags/tag207.xml"/><Relationship Id="rId1" Type="http://schemas.openxmlformats.org/officeDocument/2006/relationships/tags" Target="../tags/tag198.xml"/></Relationships>
</file>

<file path=ppt/slides/_rels/slide1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7.xml"/><Relationship Id="rId8" Type="http://schemas.openxmlformats.org/officeDocument/2006/relationships/tags" Target="../tags/tag227.xml"/><Relationship Id="rId7" Type="http://schemas.openxmlformats.org/officeDocument/2006/relationships/image" Target="../media/image16.png"/><Relationship Id="rId6" Type="http://schemas.openxmlformats.org/officeDocument/2006/relationships/tags" Target="../tags/tag226.xml"/><Relationship Id="rId5" Type="http://schemas.openxmlformats.org/officeDocument/2006/relationships/tags" Target="../tags/tag225.xml"/><Relationship Id="rId4" Type="http://schemas.openxmlformats.org/officeDocument/2006/relationships/tags" Target="../tags/tag224.xml"/><Relationship Id="rId3" Type="http://schemas.openxmlformats.org/officeDocument/2006/relationships/tags" Target="../tags/tag223.xml"/><Relationship Id="rId2" Type="http://schemas.openxmlformats.org/officeDocument/2006/relationships/tags" Target="../tags/tag222.xml"/><Relationship Id="rId1" Type="http://schemas.openxmlformats.org/officeDocument/2006/relationships/tags" Target="../tags/tag221.xml"/></Relationships>
</file>

<file path=ppt/slides/_rels/slide13.xml.rels><?xml version="1.0" encoding="UTF-8" standalone="yes"?>
<Relationships xmlns="http://schemas.openxmlformats.org/package/2006/relationships"><Relationship Id="rId9" Type="http://schemas.openxmlformats.org/officeDocument/2006/relationships/tags" Target="../tags/tag236.xml"/><Relationship Id="rId8" Type="http://schemas.openxmlformats.org/officeDocument/2006/relationships/tags" Target="../tags/tag235.xml"/><Relationship Id="rId7" Type="http://schemas.openxmlformats.org/officeDocument/2006/relationships/tags" Target="../tags/tag234.xml"/><Relationship Id="rId6" Type="http://schemas.openxmlformats.org/officeDocument/2006/relationships/tags" Target="../tags/tag233.xml"/><Relationship Id="rId5" Type="http://schemas.openxmlformats.org/officeDocument/2006/relationships/tags" Target="../tags/tag232.xml"/><Relationship Id="rId48" Type="http://schemas.openxmlformats.org/officeDocument/2006/relationships/slideLayout" Target="../slideLayouts/slideLayout7.xml"/><Relationship Id="rId47" Type="http://schemas.openxmlformats.org/officeDocument/2006/relationships/tags" Target="../tags/tag273.xml"/><Relationship Id="rId46" Type="http://schemas.openxmlformats.org/officeDocument/2006/relationships/image" Target="../media/image17.png"/><Relationship Id="rId45" Type="http://schemas.openxmlformats.org/officeDocument/2006/relationships/tags" Target="../tags/tag272.xml"/><Relationship Id="rId44" Type="http://schemas.openxmlformats.org/officeDocument/2006/relationships/tags" Target="../tags/tag271.xml"/><Relationship Id="rId43" Type="http://schemas.openxmlformats.org/officeDocument/2006/relationships/tags" Target="../tags/tag270.xml"/><Relationship Id="rId42" Type="http://schemas.openxmlformats.org/officeDocument/2006/relationships/tags" Target="../tags/tag269.xml"/><Relationship Id="rId41" Type="http://schemas.openxmlformats.org/officeDocument/2006/relationships/tags" Target="../tags/tag268.xml"/><Relationship Id="rId40" Type="http://schemas.openxmlformats.org/officeDocument/2006/relationships/tags" Target="../tags/tag267.xml"/><Relationship Id="rId4" Type="http://schemas.openxmlformats.org/officeDocument/2006/relationships/tags" Target="../tags/tag231.xml"/><Relationship Id="rId39" Type="http://schemas.openxmlformats.org/officeDocument/2006/relationships/tags" Target="../tags/tag266.xml"/><Relationship Id="rId38" Type="http://schemas.openxmlformats.org/officeDocument/2006/relationships/tags" Target="../tags/tag265.xml"/><Relationship Id="rId37" Type="http://schemas.openxmlformats.org/officeDocument/2006/relationships/tags" Target="../tags/tag264.xml"/><Relationship Id="rId36" Type="http://schemas.openxmlformats.org/officeDocument/2006/relationships/tags" Target="../tags/tag263.xml"/><Relationship Id="rId35" Type="http://schemas.openxmlformats.org/officeDocument/2006/relationships/tags" Target="../tags/tag262.xml"/><Relationship Id="rId34" Type="http://schemas.openxmlformats.org/officeDocument/2006/relationships/tags" Target="../tags/tag261.xml"/><Relationship Id="rId33" Type="http://schemas.openxmlformats.org/officeDocument/2006/relationships/tags" Target="../tags/tag260.xml"/><Relationship Id="rId32" Type="http://schemas.openxmlformats.org/officeDocument/2006/relationships/tags" Target="../tags/tag259.xml"/><Relationship Id="rId31" Type="http://schemas.openxmlformats.org/officeDocument/2006/relationships/tags" Target="../tags/tag258.xml"/><Relationship Id="rId30" Type="http://schemas.openxmlformats.org/officeDocument/2006/relationships/tags" Target="../tags/tag257.xml"/><Relationship Id="rId3" Type="http://schemas.openxmlformats.org/officeDocument/2006/relationships/tags" Target="../tags/tag230.xml"/><Relationship Id="rId29" Type="http://schemas.openxmlformats.org/officeDocument/2006/relationships/tags" Target="../tags/tag256.xml"/><Relationship Id="rId28" Type="http://schemas.openxmlformats.org/officeDocument/2006/relationships/tags" Target="../tags/tag255.xml"/><Relationship Id="rId27" Type="http://schemas.openxmlformats.org/officeDocument/2006/relationships/tags" Target="../tags/tag254.xml"/><Relationship Id="rId26" Type="http://schemas.openxmlformats.org/officeDocument/2006/relationships/tags" Target="../tags/tag253.xml"/><Relationship Id="rId25" Type="http://schemas.openxmlformats.org/officeDocument/2006/relationships/tags" Target="../tags/tag252.xml"/><Relationship Id="rId24" Type="http://schemas.openxmlformats.org/officeDocument/2006/relationships/tags" Target="../tags/tag251.xml"/><Relationship Id="rId23" Type="http://schemas.openxmlformats.org/officeDocument/2006/relationships/tags" Target="../tags/tag250.xml"/><Relationship Id="rId22" Type="http://schemas.openxmlformats.org/officeDocument/2006/relationships/tags" Target="../tags/tag249.xml"/><Relationship Id="rId21" Type="http://schemas.openxmlformats.org/officeDocument/2006/relationships/tags" Target="../tags/tag248.xml"/><Relationship Id="rId20" Type="http://schemas.openxmlformats.org/officeDocument/2006/relationships/tags" Target="../tags/tag247.xml"/><Relationship Id="rId2" Type="http://schemas.openxmlformats.org/officeDocument/2006/relationships/tags" Target="../tags/tag229.xml"/><Relationship Id="rId19" Type="http://schemas.openxmlformats.org/officeDocument/2006/relationships/tags" Target="../tags/tag246.xml"/><Relationship Id="rId18" Type="http://schemas.openxmlformats.org/officeDocument/2006/relationships/tags" Target="../tags/tag245.xml"/><Relationship Id="rId17" Type="http://schemas.openxmlformats.org/officeDocument/2006/relationships/tags" Target="../tags/tag244.xml"/><Relationship Id="rId16" Type="http://schemas.openxmlformats.org/officeDocument/2006/relationships/tags" Target="../tags/tag243.xml"/><Relationship Id="rId15" Type="http://schemas.openxmlformats.org/officeDocument/2006/relationships/tags" Target="../tags/tag242.xml"/><Relationship Id="rId14" Type="http://schemas.openxmlformats.org/officeDocument/2006/relationships/tags" Target="../tags/tag241.xml"/><Relationship Id="rId13" Type="http://schemas.openxmlformats.org/officeDocument/2006/relationships/tags" Target="../tags/tag240.xml"/><Relationship Id="rId12" Type="http://schemas.openxmlformats.org/officeDocument/2006/relationships/tags" Target="../tags/tag239.xml"/><Relationship Id="rId11" Type="http://schemas.openxmlformats.org/officeDocument/2006/relationships/tags" Target="../tags/tag238.xml"/><Relationship Id="rId10" Type="http://schemas.openxmlformats.org/officeDocument/2006/relationships/tags" Target="../tags/tag237.xml"/><Relationship Id="rId1" Type="http://schemas.openxmlformats.org/officeDocument/2006/relationships/tags" Target="../tags/tag228.xml"/></Relationships>
</file>

<file path=ppt/slides/_rels/slide14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8.xml"/><Relationship Id="rId4" Type="http://schemas.openxmlformats.org/officeDocument/2006/relationships/slideLayout" Target="../slideLayouts/slideLayout11.xml"/><Relationship Id="rId3" Type="http://schemas.openxmlformats.org/officeDocument/2006/relationships/tags" Target="../tags/tag275.xml"/><Relationship Id="rId2" Type="http://schemas.openxmlformats.org/officeDocument/2006/relationships/image" Target="../media/image18.png"/><Relationship Id="rId1" Type="http://schemas.openxmlformats.org/officeDocument/2006/relationships/tags" Target="../tags/tag274.xml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tags" Target="../tags/tag9.xml"/><Relationship Id="rId8" Type="http://schemas.openxmlformats.org/officeDocument/2006/relationships/tags" Target="../tags/tag8.xml"/><Relationship Id="rId7" Type="http://schemas.openxmlformats.org/officeDocument/2006/relationships/tags" Target="../tags/tag7.xml"/><Relationship Id="rId6" Type="http://schemas.openxmlformats.org/officeDocument/2006/relationships/tags" Target="../tags/tag6.xml"/><Relationship Id="rId5" Type="http://schemas.openxmlformats.org/officeDocument/2006/relationships/tags" Target="../tags/tag5.xml"/><Relationship Id="rId4" Type="http://schemas.openxmlformats.org/officeDocument/2006/relationships/tags" Target="../tags/tag4.xml"/><Relationship Id="rId3" Type="http://schemas.openxmlformats.org/officeDocument/2006/relationships/tags" Target="../tags/tag3.xml"/><Relationship Id="rId22" Type="http://schemas.openxmlformats.org/officeDocument/2006/relationships/notesSlide" Target="../notesSlides/notesSlide1.xml"/><Relationship Id="rId21" Type="http://schemas.openxmlformats.org/officeDocument/2006/relationships/slideLayout" Target="../slideLayouts/slideLayout7.xml"/><Relationship Id="rId20" Type="http://schemas.openxmlformats.org/officeDocument/2006/relationships/tags" Target="../tags/tag19.xml"/><Relationship Id="rId2" Type="http://schemas.openxmlformats.org/officeDocument/2006/relationships/tags" Target="../tags/tag2.xml"/><Relationship Id="rId19" Type="http://schemas.openxmlformats.org/officeDocument/2006/relationships/image" Target="../media/image6.png"/><Relationship Id="rId18" Type="http://schemas.openxmlformats.org/officeDocument/2006/relationships/tags" Target="../tags/tag18.xml"/><Relationship Id="rId17" Type="http://schemas.openxmlformats.org/officeDocument/2006/relationships/tags" Target="../tags/tag17.xml"/><Relationship Id="rId16" Type="http://schemas.openxmlformats.org/officeDocument/2006/relationships/tags" Target="../tags/tag16.xml"/><Relationship Id="rId15" Type="http://schemas.openxmlformats.org/officeDocument/2006/relationships/tags" Target="../tags/tag15.xml"/><Relationship Id="rId14" Type="http://schemas.openxmlformats.org/officeDocument/2006/relationships/tags" Target="../tags/tag14.xml"/><Relationship Id="rId13" Type="http://schemas.openxmlformats.org/officeDocument/2006/relationships/tags" Target="../tags/tag13.xml"/><Relationship Id="rId12" Type="http://schemas.openxmlformats.org/officeDocument/2006/relationships/tags" Target="../tags/tag12.xml"/><Relationship Id="rId11" Type="http://schemas.openxmlformats.org/officeDocument/2006/relationships/tags" Target="../tags/tag11.xml"/><Relationship Id="rId10" Type="http://schemas.openxmlformats.org/officeDocument/2006/relationships/tags" Target="../tags/tag10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9" Type="http://schemas.openxmlformats.org/officeDocument/2006/relationships/tags" Target="../tags/tag28.xml"/><Relationship Id="rId8" Type="http://schemas.openxmlformats.org/officeDocument/2006/relationships/tags" Target="../tags/tag27.xml"/><Relationship Id="rId71" Type="http://schemas.openxmlformats.org/officeDocument/2006/relationships/notesSlide" Target="../notesSlides/notesSlide2.xml"/><Relationship Id="rId70" Type="http://schemas.openxmlformats.org/officeDocument/2006/relationships/slideLayout" Target="../slideLayouts/slideLayout7.xml"/><Relationship Id="rId7" Type="http://schemas.openxmlformats.org/officeDocument/2006/relationships/tags" Target="../tags/tag26.xml"/><Relationship Id="rId69" Type="http://schemas.openxmlformats.org/officeDocument/2006/relationships/tags" Target="../tags/tag87.xml"/><Relationship Id="rId68" Type="http://schemas.openxmlformats.org/officeDocument/2006/relationships/image" Target="../media/image7.png"/><Relationship Id="rId67" Type="http://schemas.openxmlformats.org/officeDocument/2006/relationships/tags" Target="../tags/tag86.xml"/><Relationship Id="rId66" Type="http://schemas.openxmlformats.org/officeDocument/2006/relationships/tags" Target="../tags/tag85.xml"/><Relationship Id="rId65" Type="http://schemas.openxmlformats.org/officeDocument/2006/relationships/tags" Target="../tags/tag84.xml"/><Relationship Id="rId64" Type="http://schemas.openxmlformats.org/officeDocument/2006/relationships/tags" Target="../tags/tag83.xml"/><Relationship Id="rId63" Type="http://schemas.openxmlformats.org/officeDocument/2006/relationships/tags" Target="../tags/tag82.xml"/><Relationship Id="rId62" Type="http://schemas.openxmlformats.org/officeDocument/2006/relationships/tags" Target="../tags/tag81.xml"/><Relationship Id="rId61" Type="http://schemas.openxmlformats.org/officeDocument/2006/relationships/tags" Target="../tags/tag80.xml"/><Relationship Id="rId60" Type="http://schemas.openxmlformats.org/officeDocument/2006/relationships/tags" Target="../tags/tag79.xml"/><Relationship Id="rId6" Type="http://schemas.openxmlformats.org/officeDocument/2006/relationships/tags" Target="../tags/tag25.xml"/><Relationship Id="rId59" Type="http://schemas.openxmlformats.org/officeDocument/2006/relationships/tags" Target="../tags/tag78.xml"/><Relationship Id="rId58" Type="http://schemas.openxmlformats.org/officeDocument/2006/relationships/tags" Target="../tags/tag77.xml"/><Relationship Id="rId57" Type="http://schemas.openxmlformats.org/officeDocument/2006/relationships/tags" Target="../tags/tag76.xml"/><Relationship Id="rId56" Type="http://schemas.openxmlformats.org/officeDocument/2006/relationships/tags" Target="../tags/tag75.xml"/><Relationship Id="rId55" Type="http://schemas.openxmlformats.org/officeDocument/2006/relationships/tags" Target="../tags/tag74.xml"/><Relationship Id="rId54" Type="http://schemas.openxmlformats.org/officeDocument/2006/relationships/tags" Target="../tags/tag73.xml"/><Relationship Id="rId53" Type="http://schemas.openxmlformats.org/officeDocument/2006/relationships/tags" Target="../tags/tag72.xml"/><Relationship Id="rId52" Type="http://schemas.openxmlformats.org/officeDocument/2006/relationships/tags" Target="../tags/tag71.xml"/><Relationship Id="rId51" Type="http://schemas.openxmlformats.org/officeDocument/2006/relationships/tags" Target="../tags/tag70.xml"/><Relationship Id="rId50" Type="http://schemas.openxmlformats.org/officeDocument/2006/relationships/tags" Target="../tags/tag69.xml"/><Relationship Id="rId5" Type="http://schemas.openxmlformats.org/officeDocument/2006/relationships/tags" Target="../tags/tag24.xml"/><Relationship Id="rId49" Type="http://schemas.openxmlformats.org/officeDocument/2006/relationships/tags" Target="../tags/tag68.xml"/><Relationship Id="rId48" Type="http://schemas.openxmlformats.org/officeDocument/2006/relationships/tags" Target="../tags/tag67.xml"/><Relationship Id="rId47" Type="http://schemas.openxmlformats.org/officeDocument/2006/relationships/tags" Target="../tags/tag66.xml"/><Relationship Id="rId46" Type="http://schemas.openxmlformats.org/officeDocument/2006/relationships/tags" Target="../tags/tag65.xml"/><Relationship Id="rId45" Type="http://schemas.openxmlformats.org/officeDocument/2006/relationships/tags" Target="../tags/tag64.xml"/><Relationship Id="rId44" Type="http://schemas.openxmlformats.org/officeDocument/2006/relationships/tags" Target="../tags/tag63.xml"/><Relationship Id="rId43" Type="http://schemas.openxmlformats.org/officeDocument/2006/relationships/tags" Target="../tags/tag62.xml"/><Relationship Id="rId42" Type="http://schemas.openxmlformats.org/officeDocument/2006/relationships/tags" Target="../tags/tag61.xml"/><Relationship Id="rId41" Type="http://schemas.openxmlformats.org/officeDocument/2006/relationships/tags" Target="../tags/tag60.xml"/><Relationship Id="rId40" Type="http://schemas.openxmlformats.org/officeDocument/2006/relationships/tags" Target="../tags/tag59.xml"/><Relationship Id="rId4" Type="http://schemas.openxmlformats.org/officeDocument/2006/relationships/tags" Target="../tags/tag23.xml"/><Relationship Id="rId39" Type="http://schemas.openxmlformats.org/officeDocument/2006/relationships/tags" Target="../tags/tag58.xml"/><Relationship Id="rId38" Type="http://schemas.openxmlformats.org/officeDocument/2006/relationships/tags" Target="../tags/tag57.xml"/><Relationship Id="rId37" Type="http://schemas.openxmlformats.org/officeDocument/2006/relationships/tags" Target="../tags/tag56.xml"/><Relationship Id="rId36" Type="http://schemas.openxmlformats.org/officeDocument/2006/relationships/tags" Target="../tags/tag55.xml"/><Relationship Id="rId35" Type="http://schemas.openxmlformats.org/officeDocument/2006/relationships/tags" Target="../tags/tag54.xml"/><Relationship Id="rId34" Type="http://schemas.openxmlformats.org/officeDocument/2006/relationships/tags" Target="../tags/tag53.xml"/><Relationship Id="rId33" Type="http://schemas.openxmlformats.org/officeDocument/2006/relationships/tags" Target="../tags/tag52.xml"/><Relationship Id="rId32" Type="http://schemas.openxmlformats.org/officeDocument/2006/relationships/tags" Target="../tags/tag51.xml"/><Relationship Id="rId31" Type="http://schemas.openxmlformats.org/officeDocument/2006/relationships/tags" Target="../tags/tag50.xml"/><Relationship Id="rId30" Type="http://schemas.openxmlformats.org/officeDocument/2006/relationships/tags" Target="../tags/tag49.xml"/><Relationship Id="rId3" Type="http://schemas.openxmlformats.org/officeDocument/2006/relationships/tags" Target="../tags/tag22.xml"/><Relationship Id="rId29" Type="http://schemas.openxmlformats.org/officeDocument/2006/relationships/tags" Target="../tags/tag48.xml"/><Relationship Id="rId28" Type="http://schemas.openxmlformats.org/officeDocument/2006/relationships/tags" Target="../tags/tag47.xml"/><Relationship Id="rId27" Type="http://schemas.openxmlformats.org/officeDocument/2006/relationships/tags" Target="../tags/tag46.xml"/><Relationship Id="rId26" Type="http://schemas.openxmlformats.org/officeDocument/2006/relationships/tags" Target="../tags/tag45.xml"/><Relationship Id="rId25" Type="http://schemas.openxmlformats.org/officeDocument/2006/relationships/tags" Target="../tags/tag44.xml"/><Relationship Id="rId24" Type="http://schemas.openxmlformats.org/officeDocument/2006/relationships/tags" Target="../tags/tag43.xml"/><Relationship Id="rId23" Type="http://schemas.openxmlformats.org/officeDocument/2006/relationships/tags" Target="../tags/tag42.xml"/><Relationship Id="rId22" Type="http://schemas.openxmlformats.org/officeDocument/2006/relationships/tags" Target="../tags/tag41.xml"/><Relationship Id="rId21" Type="http://schemas.openxmlformats.org/officeDocument/2006/relationships/tags" Target="../tags/tag40.xml"/><Relationship Id="rId20" Type="http://schemas.openxmlformats.org/officeDocument/2006/relationships/tags" Target="../tags/tag39.xml"/><Relationship Id="rId2" Type="http://schemas.openxmlformats.org/officeDocument/2006/relationships/tags" Target="../tags/tag21.xml"/><Relationship Id="rId19" Type="http://schemas.openxmlformats.org/officeDocument/2006/relationships/tags" Target="../tags/tag38.xml"/><Relationship Id="rId18" Type="http://schemas.openxmlformats.org/officeDocument/2006/relationships/tags" Target="../tags/tag37.xml"/><Relationship Id="rId17" Type="http://schemas.openxmlformats.org/officeDocument/2006/relationships/tags" Target="../tags/tag36.xml"/><Relationship Id="rId16" Type="http://schemas.openxmlformats.org/officeDocument/2006/relationships/tags" Target="../tags/tag35.xml"/><Relationship Id="rId15" Type="http://schemas.openxmlformats.org/officeDocument/2006/relationships/tags" Target="../tags/tag34.xml"/><Relationship Id="rId14" Type="http://schemas.openxmlformats.org/officeDocument/2006/relationships/tags" Target="../tags/tag33.xml"/><Relationship Id="rId13" Type="http://schemas.openxmlformats.org/officeDocument/2006/relationships/tags" Target="../tags/tag32.xml"/><Relationship Id="rId12" Type="http://schemas.openxmlformats.org/officeDocument/2006/relationships/tags" Target="../tags/tag31.xml"/><Relationship Id="rId11" Type="http://schemas.openxmlformats.org/officeDocument/2006/relationships/tags" Target="../tags/tag30.xml"/><Relationship Id="rId10" Type="http://schemas.openxmlformats.org/officeDocument/2006/relationships/tags" Target="../tags/tag29.xml"/><Relationship Id="rId1" Type="http://schemas.openxmlformats.org/officeDocument/2006/relationships/tags" Target="../tags/tag20.xml"/></Relationships>
</file>

<file path=ppt/slides/_rels/slide4.xml.rels><?xml version="1.0" encoding="UTF-8" standalone="yes"?>
<Relationships xmlns="http://schemas.openxmlformats.org/package/2006/relationships"><Relationship Id="rId9" Type="http://schemas.openxmlformats.org/officeDocument/2006/relationships/tags" Target="../tags/tag96.xml"/><Relationship Id="rId8" Type="http://schemas.openxmlformats.org/officeDocument/2006/relationships/tags" Target="../tags/tag95.xml"/><Relationship Id="rId7" Type="http://schemas.openxmlformats.org/officeDocument/2006/relationships/tags" Target="../tags/tag94.xml"/><Relationship Id="rId6" Type="http://schemas.openxmlformats.org/officeDocument/2006/relationships/tags" Target="../tags/tag93.xml"/><Relationship Id="rId5" Type="http://schemas.openxmlformats.org/officeDocument/2006/relationships/tags" Target="../tags/tag92.xml"/><Relationship Id="rId4" Type="http://schemas.openxmlformats.org/officeDocument/2006/relationships/tags" Target="../tags/tag91.xml"/><Relationship Id="rId3" Type="http://schemas.openxmlformats.org/officeDocument/2006/relationships/tags" Target="../tags/tag90.xml"/><Relationship Id="rId26" Type="http://schemas.openxmlformats.org/officeDocument/2006/relationships/notesSlide" Target="../notesSlides/notesSlide3.xml"/><Relationship Id="rId25" Type="http://schemas.openxmlformats.org/officeDocument/2006/relationships/slideLayout" Target="../slideLayouts/slideLayout7.xml"/><Relationship Id="rId24" Type="http://schemas.openxmlformats.org/officeDocument/2006/relationships/tags" Target="../tags/tag110.xml"/><Relationship Id="rId23" Type="http://schemas.openxmlformats.org/officeDocument/2006/relationships/image" Target="../media/image8.png"/><Relationship Id="rId22" Type="http://schemas.openxmlformats.org/officeDocument/2006/relationships/tags" Target="../tags/tag109.xml"/><Relationship Id="rId21" Type="http://schemas.openxmlformats.org/officeDocument/2006/relationships/tags" Target="../tags/tag108.xml"/><Relationship Id="rId20" Type="http://schemas.openxmlformats.org/officeDocument/2006/relationships/tags" Target="../tags/tag107.xml"/><Relationship Id="rId2" Type="http://schemas.openxmlformats.org/officeDocument/2006/relationships/tags" Target="../tags/tag89.xml"/><Relationship Id="rId19" Type="http://schemas.openxmlformats.org/officeDocument/2006/relationships/tags" Target="../tags/tag106.xml"/><Relationship Id="rId18" Type="http://schemas.openxmlformats.org/officeDocument/2006/relationships/tags" Target="../tags/tag105.xml"/><Relationship Id="rId17" Type="http://schemas.openxmlformats.org/officeDocument/2006/relationships/tags" Target="../tags/tag104.xml"/><Relationship Id="rId16" Type="http://schemas.openxmlformats.org/officeDocument/2006/relationships/tags" Target="../tags/tag103.xml"/><Relationship Id="rId15" Type="http://schemas.openxmlformats.org/officeDocument/2006/relationships/tags" Target="../tags/tag102.xml"/><Relationship Id="rId14" Type="http://schemas.openxmlformats.org/officeDocument/2006/relationships/tags" Target="../tags/tag101.xml"/><Relationship Id="rId13" Type="http://schemas.openxmlformats.org/officeDocument/2006/relationships/tags" Target="../tags/tag100.xml"/><Relationship Id="rId12" Type="http://schemas.openxmlformats.org/officeDocument/2006/relationships/tags" Target="../tags/tag99.xml"/><Relationship Id="rId11" Type="http://schemas.openxmlformats.org/officeDocument/2006/relationships/tags" Target="../tags/tag98.xml"/><Relationship Id="rId10" Type="http://schemas.openxmlformats.org/officeDocument/2006/relationships/tags" Target="../tags/tag97.xml"/><Relationship Id="rId1" Type="http://schemas.openxmlformats.org/officeDocument/2006/relationships/tags" Target="../tags/tag88.xml"/></Relationships>
</file>

<file path=ppt/slides/_rels/slide5.xml.rels><?xml version="1.0" encoding="UTF-8" standalone="yes"?>
<Relationships xmlns="http://schemas.openxmlformats.org/package/2006/relationships"><Relationship Id="rId9" Type="http://schemas.openxmlformats.org/officeDocument/2006/relationships/tags" Target="../tags/tag119.xml"/><Relationship Id="rId8" Type="http://schemas.openxmlformats.org/officeDocument/2006/relationships/tags" Target="../tags/tag118.xml"/><Relationship Id="rId7" Type="http://schemas.openxmlformats.org/officeDocument/2006/relationships/tags" Target="../tags/tag117.xml"/><Relationship Id="rId6" Type="http://schemas.openxmlformats.org/officeDocument/2006/relationships/tags" Target="../tags/tag116.xml"/><Relationship Id="rId5" Type="http://schemas.openxmlformats.org/officeDocument/2006/relationships/tags" Target="../tags/tag115.xml"/><Relationship Id="rId4" Type="http://schemas.openxmlformats.org/officeDocument/2006/relationships/tags" Target="../tags/tag114.xml"/><Relationship Id="rId3" Type="http://schemas.openxmlformats.org/officeDocument/2006/relationships/tags" Target="../tags/tag113.xml"/><Relationship Id="rId2" Type="http://schemas.openxmlformats.org/officeDocument/2006/relationships/tags" Target="../tags/tag112.xml"/><Relationship Id="rId17" Type="http://schemas.openxmlformats.org/officeDocument/2006/relationships/notesSlide" Target="../notesSlides/notesSlide4.xml"/><Relationship Id="rId16" Type="http://schemas.openxmlformats.org/officeDocument/2006/relationships/slideLayout" Target="../slideLayouts/slideLayout7.xml"/><Relationship Id="rId15" Type="http://schemas.openxmlformats.org/officeDocument/2006/relationships/tags" Target="../tags/tag124.xml"/><Relationship Id="rId14" Type="http://schemas.openxmlformats.org/officeDocument/2006/relationships/image" Target="../media/image9.png"/><Relationship Id="rId13" Type="http://schemas.openxmlformats.org/officeDocument/2006/relationships/tags" Target="../tags/tag123.xml"/><Relationship Id="rId12" Type="http://schemas.openxmlformats.org/officeDocument/2006/relationships/tags" Target="../tags/tag122.xml"/><Relationship Id="rId11" Type="http://schemas.openxmlformats.org/officeDocument/2006/relationships/tags" Target="../tags/tag121.xml"/><Relationship Id="rId10" Type="http://schemas.openxmlformats.org/officeDocument/2006/relationships/tags" Target="../tags/tag120.xml"/><Relationship Id="rId1" Type="http://schemas.openxmlformats.org/officeDocument/2006/relationships/tags" Target="../tags/tag111.xml"/></Relationships>
</file>

<file path=ppt/slides/_rels/slide6.xml.rels><?xml version="1.0" encoding="UTF-8" standalone="yes"?>
<Relationships xmlns="http://schemas.openxmlformats.org/package/2006/relationships"><Relationship Id="rId9" Type="http://schemas.openxmlformats.org/officeDocument/2006/relationships/tags" Target="../tags/tag133.xml"/><Relationship Id="rId8" Type="http://schemas.openxmlformats.org/officeDocument/2006/relationships/tags" Target="../tags/tag132.xml"/><Relationship Id="rId7" Type="http://schemas.openxmlformats.org/officeDocument/2006/relationships/tags" Target="../tags/tag131.xml"/><Relationship Id="rId6" Type="http://schemas.openxmlformats.org/officeDocument/2006/relationships/tags" Target="../tags/tag130.xml"/><Relationship Id="rId5" Type="http://schemas.openxmlformats.org/officeDocument/2006/relationships/tags" Target="../tags/tag129.xml"/><Relationship Id="rId4" Type="http://schemas.openxmlformats.org/officeDocument/2006/relationships/tags" Target="../tags/tag128.xml"/><Relationship Id="rId33" Type="http://schemas.openxmlformats.org/officeDocument/2006/relationships/slideLayout" Target="../slideLayouts/slideLayout7.xml"/><Relationship Id="rId32" Type="http://schemas.openxmlformats.org/officeDocument/2006/relationships/tags" Target="../tags/tag155.xml"/><Relationship Id="rId31" Type="http://schemas.openxmlformats.org/officeDocument/2006/relationships/image" Target="../media/image10.png"/><Relationship Id="rId30" Type="http://schemas.openxmlformats.org/officeDocument/2006/relationships/tags" Target="../tags/tag154.xml"/><Relationship Id="rId3" Type="http://schemas.openxmlformats.org/officeDocument/2006/relationships/tags" Target="../tags/tag127.xml"/><Relationship Id="rId29" Type="http://schemas.openxmlformats.org/officeDocument/2006/relationships/tags" Target="../tags/tag153.xml"/><Relationship Id="rId28" Type="http://schemas.openxmlformats.org/officeDocument/2006/relationships/tags" Target="../tags/tag152.xml"/><Relationship Id="rId27" Type="http://schemas.openxmlformats.org/officeDocument/2006/relationships/tags" Target="../tags/tag151.xml"/><Relationship Id="rId26" Type="http://schemas.openxmlformats.org/officeDocument/2006/relationships/tags" Target="../tags/tag150.xml"/><Relationship Id="rId25" Type="http://schemas.openxmlformats.org/officeDocument/2006/relationships/tags" Target="../tags/tag149.xml"/><Relationship Id="rId24" Type="http://schemas.openxmlformats.org/officeDocument/2006/relationships/tags" Target="../tags/tag148.xml"/><Relationship Id="rId23" Type="http://schemas.openxmlformats.org/officeDocument/2006/relationships/tags" Target="../tags/tag147.xml"/><Relationship Id="rId22" Type="http://schemas.openxmlformats.org/officeDocument/2006/relationships/tags" Target="../tags/tag146.xml"/><Relationship Id="rId21" Type="http://schemas.openxmlformats.org/officeDocument/2006/relationships/tags" Target="../tags/tag145.xml"/><Relationship Id="rId20" Type="http://schemas.openxmlformats.org/officeDocument/2006/relationships/tags" Target="../tags/tag144.xml"/><Relationship Id="rId2" Type="http://schemas.openxmlformats.org/officeDocument/2006/relationships/tags" Target="../tags/tag126.xml"/><Relationship Id="rId19" Type="http://schemas.openxmlformats.org/officeDocument/2006/relationships/tags" Target="../tags/tag143.xml"/><Relationship Id="rId18" Type="http://schemas.openxmlformats.org/officeDocument/2006/relationships/tags" Target="../tags/tag142.xml"/><Relationship Id="rId17" Type="http://schemas.openxmlformats.org/officeDocument/2006/relationships/tags" Target="../tags/tag141.xml"/><Relationship Id="rId16" Type="http://schemas.openxmlformats.org/officeDocument/2006/relationships/tags" Target="../tags/tag140.xml"/><Relationship Id="rId15" Type="http://schemas.openxmlformats.org/officeDocument/2006/relationships/tags" Target="../tags/tag139.xml"/><Relationship Id="rId14" Type="http://schemas.openxmlformats.org/officeDocument/2006/relationships/tags" Target="../tags/tag138.xml"/><Relationship Id="rId13" Type="http://schemas.openxmlformats.org/officeDocument/2006/relationships/tags" Target="../tags/tag137.xml"/><Relationship Id="rId12" Type="http://schemas.openxmlformats.org/officeDocument/2006/relationships/tags" Target="../tags/tag136.xml"/><Relationship Id="rId11" Type="http://schemas.openxmlformats.org/officeDocument/2006/relationships/tags" Target="../tags/tag135.xml"/><Relationship Id="rId10" Type="http://schemas.openxmlformats.org/officeDocument/2006/relationships/tags" Target="../tags/tag134.xml"/><Relationship Id="rId1" Type="http://schemas.openxmlformats.org/officeDocument/2006/relationships/tags" Target="../tags/tag125.xml"/></Relationships>
</file>

<file path=ppt/slides/_rels/slide7.xml.rels><?xml version="1.0" encoding="UTF-8" standalone="yes"?>
<Relationships xmlns="http://schemas.openxmlformats.org/package/2006/relationships"><Relationship Id="rId9" Type="http://schemas.openxmlformats.org/officeDocument/2006/relationships/tags" Target="../tags/tag164.xml"/><Relationship Id="rId8" Type="http://schemas.openxmlformats.org/officeDocument/2006/relationships/tags" Target="../tags/tag163.xml"/><Relationship Id="rId7" Type="http://schemas.openxmlformats.org/officeDocument/2006/relationships/tags" Target="../tags/tag162.xml"/><Relationship Id="rId6" Type="http://schemas.openxmlformats.org/officeDocument/2006/relationships/tags" Target="../tags/tag161.xml"/><Relationship Id="rId5" Type="http://schemas.openxmlformats.org/officeDocument/2006/relationships/tags" Target="../tags/tag160.xml"/><Relationship Id="rId4" Type="http://schemas.openxmlformats.org/officeDocument/2006/relationships/tags" Target="../tags/tag159.xml"/><Relationship Id="rId3" Type="http://schemas.openxmlformats.org/officeDocument/2006/relationships/tags" Target="../tags/tag158.xml"/><Relationship Id="rId2" Type="http://schemas.openxmlformats.org/officeDocument/2006/relationships/tags" Target="../tags/tag157.xml"/><Relationship Id="rId17" Type="http://schemas.openxmlformats.org/officeDocument/2006/relationships/notesSlide" Target="../notesSlides/notesSlide5.xml"/><Relationship Id="rId16" Type="http://schemas.openxmlformats.org/officeDocument/2006/relationships/slideLayout" Target="../slideLayouts/slideLayout7.xml"/><Relationship Id="rId15" Type="http://schemas.openxmlformats.org/officeDocument/2006/relationships/tags" Target="../tags/tag169.xml"/><Relationship Id="rId14" Type="http://schemas.openxmlformats.org/officeDocument/2006/relationships/image" Target="../media/image11.png"/><Relationship Id="rId13" Type="http://schemas.openxmlformats.org/officeDocument/2006/relationships/tags" Target="../tags/tag168.xml"/><Relationship Id="rId12" Type="http://schemas.openxmlformats.org/officeDocument/2006/relationships/tags" Target="../tags/tag167.xml"/><Relationship Id="rId11" Type="http://schemas.openxmlformats.org/officeDocument/2006/relationships/tags" Target="../tags/tag166.xml"/><Relationship Id="rId10" Type="http://schemas.openxmlformats.org/officeDocument/2006/relationships/tags" Target="../tags/tag165.xml"/><Relationship Id="rId1" Type="http://schemas.openxmlformats.org/officeDocument/2006/relationships/tags" Target="../tags/tag156.xml"/></Relationships>
</file>

<file path=ppt/slides/_rels/slide8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7.xml"/><Relationship Id="rId8" Type="http://schemas.openxmlformats.org/officeDocument/2006/relationships/tags" Target="../tags/tag176.xml"/><Relationship Id="rId7" Type="http://schemas.openxmlformats.org/officeDocument/2006/relationships/tags" Target="../tags/tag175.xml"/><Relationship Id="rId6" Type="http://schemas.openxmlformats.org/officeDocument/2006/relationships/image" Target="../media/image12.png"/><Relationship Id="rId5" Type="http://schemas.openxmlformats.org/officeDocument/2006/relationships/tags" Target="../tags/tag174.xml"/><Relationship Id="rId4" Type="http://schemas.openxmlformats.org/officeDocument/2006/relationships/tags" Target="../tags/tag173.xml"/><Relationship Id="rId3" Type="http://schemas.openxmlformats.org/officeDocument/2006/relationships/tags" Target="../tags/tag172.xml"/><Relationship Id="rId2" Type="http://schemas.openxmlformats.org/officeDocument/2006/relationships/tags" Target="../tags/tag171.xml"/><Relationship Id="rId10" Type="http://schemas.openxmlformats.org/officeDocument/2006/relationships/notesSlide" Target="../notesSlides/notesSlide6.xml"/><Relationship Id="rId1" Type="http://schemas.openxmlformats.org/officeDocument/2006/relationships/tags" Target="../tags/tag170.xml"/></Relationships>
</file>

<file path=ppt/slides/_rels/slide9.xml.rels><?xml version="1.0" encoding="UTF-8" standalone="yes"?>
<Relationships xmlns="http://schemas.openxmlformats.org/package/2006/relationships"><Relationship Id="rId9" Type="http://schemas.openxmlformats.org/officeDocument/2006/relationships/tags" Target="../tags/tag185.xml"/><Relationship Id="rId8" Type="http://schemas.openxmlformats.org/officeDocument/2006/relationships/tags" Target="../tags/tag184.xml"/><Relationship Id="rId7" Type="http://schemas.openxmlformats.org/officeDocument/2006/relationships/tags" Target="../tags/tag183.xml"/><Relationship Id="rId6" Type="http://schemas.openxmlformats.org/officeDocument/2006/relationships/tags" Target="../tags/tag182.xml"/><Relationship Id="rId5" Type="http://schemas.openxmlformats.org/officeDocument/2006/relationships/tags" Target="../tags/tag181.xml"/><Relationship Id="rId4" Type="http://schemas.openxmlformats.org/officeDocument/2006/relationships/tags" Target="../tags/tag180.xml"/><Relationship Id="rId3" Type="http://schemas.openxmlformats.org/officeDocument/2006/relationships/tags" Target="../tags/tag179.xml"/><Relationship Id="rId2" Type="http://schemas.openxmlformats.org/officeDocument/2006/relationships/tags" Target="../tags/tag178.xml"/><Relationship Id="rId14" Type="http://schemas.openxmlformats.org/officeDocument/2006/relationships/slideLayout" Target="../slideLayouts/slideLayout7.xml"/><Relationship Id="rId13" Type="http://schemas.openxmlformats.org/officeDocument/2006/relationships/tags" Target="../tags/tag188.xml"/><Relationship Id="rId12" Type="http://schemas.openxmlformats.org/officeDocument/2006/relationships/image" Target="../media/image13.png"/><Relationship Id="rId11" Type="http://schemas.openxmlformats.org/officeDocument/2006/relationships/tags" Target="../tags/tag187.xml"/><Relationship Id="rId10" Type="http://schemas.openxmlformats.org/officeDocument/2006/relationships/tags" Target="../tags/tag186.xml"/><Relationship Id="rId1" Type="http://schemas.openxmlformats.org/officeDocument/2006/relationships/tags" Target="../tags/tag17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p>
            <a:r>
              <a:rPr lang="zh-CN" altLang="en-US">
                <a:sym typeface="+mn-ea"/>
              </a:rPr>
              <a:t>求真务实 深学笃行</a:t>
            </a:r>
            <a:br>
              <a:rPr lang="zh-CN" altLang="en-US">
                <a:sym typeface="+mn-ea"/>
              </a:rPr>
            </a:br>
            <a:r>
              <a:rPr lang="en-US" altLang="zh-CN" sz="2800">
                <a:sym typeface="+mn-ea"/>
              </a:rPr>
              <a:t>——</a:t>
            </a:r>
            <a:r>
              <a:rPr lang="zh-CN" altLang="en-US" sz="2800">
                <a:sym typeface="+mn-ea"/>
              </a:rPr>
              <a:t>审计处深入贯彻落实</a:t>
            </a:r>
            <a:r>
              <a:rPr lang="en-US" altLang="zh-CN" sz="2800">
                <a:sym typeface="+mn-ea"/>
              </a:rPr>
              <a:t>“</a:t>
            </a:r>
            <a:r>
              <a:rPr lang="zh-CN" altLang="en-US" sz="2800">
                <a:sym typeface="+mn-ea"/>
              </a:rPr>
              <a:t>两学一做</a:t>
            </a:r>
            <a:r>
              <a:rPr lang="en-US" altLang="zh-CN" sz="2800">
                <a:sym typeface="+mn-ea"/>
              </a:rPr>
              <a:t>”</a:t>
            </a:r>
            <a:r>
              <a:rPr lang="zh-CN" altLang="en-US" sz="2800">
                <a:sym typeface="+mn-ea"/>
              </a:rPr>
              <a:t>学习教育实施方案</a:t>
            </a:r>
            <a:endParaRPr lang="zh-CN" altLang="en-US" sz="2800">
              <a:sym typeface="+mn-ea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20000"/>
          </a:bodyPr>
          <a:p>
            <a:endParaRPr lang="zh-CN" altLang="en-US"/>
          </a:p>
          <a:p>
            <a:endParaRPr lang="zh-CN" altLang="en-US"/>
          </a:p>
          <a:p>
            <a:r>
              <a:rPr lang="zh-CN" altLang="zh-CN"/>
              <a:t>审计处</a:t>
            </a:r>
            <a:endParaRPr lang="zh-CN" altLang="zh-CN"/>
          </a:p>
          <a:p>
            <a:r>
              <a:rPr lang="en-US" altLang="zh-CN"/>
              <a:t>2016.05</a:t>
            </a:r>
            <a:endParaRPr lang="en-US" altLang="zh-CN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27"/>
          <p:cNvSpPr txBox="1"/>
          <p:nvPr>
            <p:custDataLst>
              <p:tags r:id="rId1"/>
            </p:custDataLst>
          </p:nvPr>
        </p:nvSpPr>
        <p:spPr>
          <a:xfrm>
            <a:off x="2412779" y="2860457"/>
            <a:ext cx="3135244" cy="1008854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 anchor="t">
            <a:normAutofit/>
          </a:bodyPr>
          <a:lstStyle/>
          <a:p>
            <a:pPr lvl="0"/>
            <a:r>
              <a:rPr lang="zh-CN" altLang="en-US" sz="2000" dirty="0">
                <a:latin typeface="仿宋" charset="0"/>
                <a:ea typeface="仿宋" charset="0"/>
              </a:rPr>
              <a:t>明确重点学什么</a:t>
            </a:r>
            <a:endParaRPr lang="zh-CN" altLang="en-US" sz="2000" dirty="0">
              <a:latin typeface="仿宋" charset="0"/>
              <a:ea typeface="仿宋" charset="0"/>
            </a:endParaRPr>
          </a:p>
          <a:p>
            <a:pPr lvl="0"/>
            <a:r>
              <a:rPr lang="zh-CN" altLang="en-US" sz="2000" dirty="0">
                <a:latin typeface="仿宋" charset="0"/>
                <a:ea typeface="仿宋" charset="0"/>
              </a:rPr>
              <a:t>主要掌握什么</a:t>
            </a:r>
            <a:endParaRPr lang="zh-CN" altLang="en-US" sz="2000" dirty="0">
              <a:latin typeface="仿宋" charset="0"/>
              <a:ea typeface="仿宋" charset="0"/>
            </a:endParaRPr>
          </a:p>
        </p:txBody>
      </p:sp>
      <p:sp>
        <p:nvSpPr>
          <p:cNvPr id="7" name="文本框 27"/>
          <p:cNvSpPr txBox="1"/>
          <p:nvPr>
            <p:custDataLst>
              <p:tags r:id="rId2"/>
            </p:custDataLst>
          </p:nvPr>
        </p:nvSpPr>
        <p:spPr>
          <a:xfrm>
            <a:off x="6490306" y="2754246"/>
            <a:ext cx="3134918" cy="858269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 anchor="t">
            <a:normAutofit/>
          </a:bodyPr>
          <a:lstStyle/>
          <a:p>
            <a:pPr lvl="0"/>
            <a:r>
              <a:rPr lang="zh-CN" altLang="en-US" sz="2000" dirty="0">
                <a:latin typeface="仿宋" charset="0"/>
                <a:ea typeface="仿宋" charset="0"/>
              </a:rPr>
              <a:t>用合格党员标准要求规范自己</a:t>
            </a:r>
            <a:endParaRPr lang="zh-CN" altLang="en-US" sz="2000" dirty="0">
              <a:latin typeface="仿宋" charset="0"/>
              <a:ea typeface="仿宋" charset="0"/>
            </a:endParaRPr>
          </a:p>
        </p:txBody>
      </p:sp>
      <p:sp>
        <p:nvSpPr>
          <p:cNvPr id="8" name="文本框 27"/>
          <p:cNvSpPr txBox="1"/>
          <p:nvPr>
            <p:custDataLst>
              <p:tags r:id="rId3"/>
            </p:custDataLst>
          </p:nvPr>
        </p:nvSpPr>
        <p:spPr>
          <a:xfrm>
            <a:off x="2412017" y="4518885"/>
            <a:ext cx="3135244" cy="1141364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 anchor="t">
            <a:normAutofit/>
          </a:bodyPr>
          <a:lstStyle/>
          <a:p>
            <a:pPr lvl="0"/>
            <a:r>
              <a:rPr lang="zh-CN" altLang="en-US" sz="2000" dirty="0">
                <a:latin typeface="仿宋" charset="0"/>
                <a:ea typeface="仿宋" charset="0"/>
              </a:rPr>
              <a:t>创新学习方式</a:t>
            </a:r>
            <a:endParaRPr lang="zh-CN" altLang="en-US" sz="2000" dirty="0">
              <a:latin typeface="仿宋" charset="0"/>
              <a:ea typeface="仿宋" charset="0"/>
            </a:endParaRPr>
          </a:p>
          <a:p>
            <a:pPr lvl="0"/>
            <a:r>
              <a:rPr lang="zh-CN" altLang="en-US" sz="2000" dirty="0">
                <a:latin typeface="仿宋" charset="0"/>
                <a:ea typeface="仿宋" charset="0"/>
              </a:rPr>
              <a:t>增强学习实效</a:t>
            </a:r>
            <a:endParaRPr lang="zh-CN" altLang="en-US" sz="2000" dirty="0">
              <a:latin typeface="仿宋" charset="0"/>
              <a:ea typeface="仿宋" charset="0"/>
            </a:endParaRPr>
          </a:p>
        </p:txBody>
      </p:sp>
      <p:sp>
        <p:nvSpPr>
          <p:cNvPr id="9" name="文本框 27"/>
          <p:cNvSpPr txBox="1"/>
          <p:nvPr>
            <p:custDataLst>
              <p:tags r:id="rId4"/>
            </p:custDataLst>
          </p:nvPr>
        </p:nvSpPr>
        <p:spPr>
          <a:xfrm>
            <a:off x="6470633" y="3516261"/>
            <a:ext cx="3134918" cy="828886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 anchor="t">
            <a:normAutofit/>
          </a:bodyPr>
          <a:lstStyle/>
          <a:p>
            <a:pPr lvl="0"/>
            <a:r>
              <a:rPr lang="zh-CN" altLang="en-US" sz="2000" dirty="0">
                <a:latin typeface="仿宋" charset="0"/>
                <a:ea typeface="仿宋" charset="0"/>
              </a:rPr>
              <a:t>对照合格党员标准查找和解决问题</a:t>
            </a:r>
            <a:endParaRPr lang="zh-CN" altLang="en-US" sz="2000" dirty="0">
              <a:latin typeface="仿宋" charset="0"/>
              <a:ea typeface="仿宋" charset="0"/>
            </a:endParaRPr>
          </a:p>
        </p:txBody>
      </p:sp>
      <p:sp>
        <p:nvSpPr>
          <p:cNvPr id="10" name="任意多边形 9"/>
          <p:cNvSpPr/>
          <p:nvPr>
            <p:custDataLst>
              <p:tags r:id="rId5"/>
            </p:custDataLst>
          </p:nvPr>
        </p:nvSpPr>
        <p:spPr>
          <a:xfrm>
            <a:off x="2061241" y="1657369"/>
            <a:ext cx="4087776" cy="1073877"/>
          </a:xfrm>
          <a:custGeom>
            <a:avLst/>
            <a:gdLst>
              <a:gd name="connsiteX0" fmla="*/ 0 w 4826782"/>
              <a:gd name="connsiteY0" fmla="*/ 0 h 817656"/>
              <a:gd name="connsiteX1" fmla="*/ 4826782 w 4826782"/>
              <a:gd name="connsiteY1" fmla="*/ 0 h 817656"/>
              <a:gd name="connsiteX2" fmla="*/ 4060626 w 4826782"/>
              <a:gd name="connsiteY2" fmla="*/ 817656 h 817656"/>
              <a:gd name="connsiteX3" fmla="*/ 0 w 4826782"/>
              <a:gd name="connsiteY3" fmla="*/ 817656 h 817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26782" h="817656">
                <a:moveTo>
                  <a:pt x="0" y="0"/>
                </a:moveTo>
                <a:lnTo>
                  <a:pt x="4826782" y="0"/>
                </a:lnTo>
                <a:lnTo>
                  <a:pt x="4060626" y="817656"/>
                </a:lnTo>
                <a:lnTo>
                  <a:pt x="0" y="817656"/>
                </a:lnTo>
                <a:close/>
              </a:path>
            </a:pathLst>
          </a:custGeom>
          <a:solidFill>
            <a:srgbClr val="FC7B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smtClean="0">
                <a:solidFill>
                  <a:srgbClr val="FFFFFF"/>
                </a:solidFill>
                <a:latin typeface="仿宋" charset="0"/>
                <a:ea typeface="仿宋" charset="0"/>
              </a:rPr>
              <a:t>认真抓好学习讨论，打牢基础</a:t>
            </a:r>
            <a:endParaRPr lang="zh-CN" altLang="en-US" sz="2400" b="1" smtClean="0">
              <a:solidFill>
                <a:srgbClr val="FFFFFF"/>
              </a:solidFill>
              <a:latin typeface="仿宋" charset="0"/>
              <a:ea typeface="仿宋" charset="0"/>
            </a:endParaRPr>
          </a:p>
        </p:txBody>
      </p:sp>
      <p:sp>
        <p:nvSpPr>
          <p:cNvPr id="11" name="任意多边形 10"/>
          <p:cNvSpPr/>
          <p:nvPr>
            <p:custDataLst>
              <p:tags r:id="rId6"/>
            </p:custDataLst>
          </p:nvPr>
        </p:nvSpPr>
        <p:spPr>
          <a:xfrm>
            <a:off x="6010612" y="1661718"/>
            <a:ext cx="4093955" cy="1060083"/>
          </a:xfrm>
          <a:custGeom>
            <a:avLst/>
            <a:gdLst>
              <a:gd name="connsiteX0" fmla="*/ 1174384 w 9112656"/>
              <a:gd name="connsiteY0" fmla="*/ 0 h 1625600"/>
              <a:gd name="connsiteX1" fmla="*/ 9112656 w 9112656"/>
              <a:gd name="connsiteY1" fmla="*/ 0 h 1625600"/>
              <a:gd name="connsiteX2" fmla="*/ 9112656 w 9112656"/>
              <a:gd name="connsiteY2" fmla="*/ 1625600 h 1625600"/>
              <a:gd name="connsiteX3" fmla="*/ 0 w 9112656"/>
              <a:gd name="connsiteY3" fmla="*/ 1625600 h 1625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112656" h="1625600">
                <a:moveTo>
                  <a:pt x="1174384" y="0"/>
                </a:moveTo>
                <a:lnTo>
                  <a:pt x="9112656" y="0"/>
                </a:lnTo>
                <a:lnTo>
                  <a:pt x="9112656" y="1625600"/>
                </a:lnTo>
                <a:lnTo>
                  <a:pt x="0" y="16256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zh-CN" altLang="en-US" sz="2400" b="1" smtClean="0">
                <a:solidFill>
                  <a:srgbClr val="FFFFFF"/>
                </a:solidFill>
                <a:latin typeface="仿宋" charset="0"/>
                <a:ea typeface="仿宋" charset="0"/>
              </a:rPr>
              <a:t>坚持以学促做、知行合一，抓实关键</a:t>
            </a:r>
            <a:endParaRPr lang="zh-CN" altLang="en-US" sz="2400" b="1" smtClean="0">
              <a:solidFill>
                <a:srgbClr val="FFFFFF"/>
              </a:solidFill>
              <a:latin typeface="仿宋" charset="0"/>
              <a:ea typeface="仿宋" charset="0"/>
            </a:endParaRPr>
          </a:p>
        </p:txBody>
      </p:sp>
      <p:sp>
        <p:nvSpPr>
          <p:cNvPr id="12" name="文本框 14"/>
          <p:cNvSpPr txBox="1"/>
          <p:nvPr>
            <p:custDataLst>
              <p:tags r:id="rId7"/>
            </p:custDataLst>
          </p:nvPr>
        </p:nvSpPr>
        <p:spPr>
          <a:xfrm>
            <a:off x="1610995" y="361950"/>
            <a:ext cx="9408795" cy="987425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 anchor="ctr" anchorCtr="0">
            <a:noAutofit/>
          </a:bodyPr>
          <a:lstStyle/>
          <a:p>
            <a:pPr lvl="0" algn="ctr"/>
            <a:r>
              <a:rPr lang="zh-CN" altLang="zh-CN" sz="36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Microsoft YaHei" charset="0"/>
                <a:ea typeface="Microsoft YaHei" charset="0"/>
              </a:rPr>
              <a:t>荆书记指出如何把学习教育各项任务不折不扣落到实处</a:t>
            </a:r>
            <a:endParaRPr lang="zh-CN" altLang="zh-CN" sz="360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Microsoft YaHei" charset="0"/>
              <a:ea typeface="Microsoft YaHei" charset="0"/>
            </a:endParaRPr>
          </a:p>
        </p:txBody>
      </p:sp>
      <p:sp>
        <p:nvSpPr>
          <p:cNvPr id="2" name="文本框 27"/>
          <p:cNvSpPr txBox="1"/>
          <p:nvPr>
            <p:custDataLst>
              <p:tags r:id="rId8"/>
            </p:custDataLst>
          </p:nvPr>
        </p:nvSpPr>
        <p:spPr>
          <a:xfrm>
            <a:off x="6537458" y="4490585"/>
            <a:ext cx="3135027" cy="1186053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 anchor="t">
            <a:normAutofit/>
          </a:bodyPr>
          <a:p>
            <a:pPr lvl="0"/>
            <a:r>
              <a:rPr lang="zh-CN" altLang="en-US" sz="2000" dirty="0">
                <a:latin typeface="仿宋" charset="0"/>
                <a:ea typeface="仿宋" charset="0"/>
              </a:rPr>
              <a:t>立足岗位做贡献，用实际行动树立共产党员先锋形象</a:t>
            </a:r>
            <a:endParaRPr lang="zh-CN" altLang="en-US" sz="2000" dirty="0">
              <a:latin typeface="仿宋" charset="0"/>
              <a:ea typeface="仿宋" charset="0"/>
            </a:endParaRPr>
          </a:p>
        </p:txBody>
      </p:sp>
      <p:pic>
        <p:nvPicPr>
          <p:cNvPr id="3" name="图片 2" descr="QQ图片20160519172047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6035" y="-6350"/>
            <a:ext cx="1687195" cy="1350010"/>
          </a:xfrm>
          <a:prstGeom prst="rect">
            <a:avLst/>
          </a:prstGeom>
        </p:spPr>
      </p:pic>
    </p:spTree>
    <p:custDataLst>
      <p:tags r:id="rId10"/>
    </p:custData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>
            <p:custDataLst>
              <p:tags r:id="rId1"/>
            </p:custDataLst>
          </p:nvPr>
        </p:nvSpPr>
        <p:spPr>
          <a:xfrm>
            <a:off x="1616075" y="386080"/>
            <a:ext cx="8960485" cy="756920"/>
          </a:xfrm>
          <a:prstGeom prst="rect">
            <a:avLst/>
          </a:prstGeom>
        </p:spPr>
        <p:txBody>
          <a:bodyPr wrap="square">
            <a:normAutofit/>
          </a:bodyPr>
          <a:lstStyle/>
          <a:p>
            <a:pPr algn="ctr"/>
            <a:r>
              <a:rPr lang="en-US" altLang="zh-CN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“</a:t>
            </a:r>
            <a:r>
              <a:rPr lang="zh-CN" altLang="en-US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两学一做</a:t>
            </a:r>
            <a:r>
              <a:rPr lang="en-US" altLang="zh-CN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”</a:t>
            </a:r>
            <a:r>
              <a:rPr lang="zh-CN" altLang="en-US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主要推进措施</a:t>
            </a:r>
            <a:endParaRPr lang="zh-CN" altLang="en-US" sz="36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grpSp>
        <p:nvGrpSpPr>
          <p:cNvPr id="7" name="组合 6"/>
          <p:cNvGrpSpPr/>
          <p:nvPr>
            <p:custDataLst>
              <p:tags r:id="rId2"/>
            </p:custDataLst>
          </p:nvPr>
        </p:nvGrpSpPr>
        <p:grpSpPr>
          <a:xfrm>
            <a:off x="550586" y="1156611"/>
            <a:ext cx="3456475" cy="1764339"/>
            <a:chOff x="544629" y="2854914"/>
            <a:chExt cx="3456620" cy="1231106"/>
          </a:xfrm>
        </p:grpSpPr>
        <p:sp>
          <p:nvSpPr>
            <p:cNvPr id="4" name="矩形 3"/>
            <p:cNvSpPr/>
            <p:nvPr>
              <p:custDataLst>
                <p:tags r:id="rId3"/>
              </p:custDataLst>
            </p:nvPr>
          </p:nvSpPr>
          <p:spPr>
            <a:xfrm>
              <a:off x="1917188" y="3052845"/>
              <a:ext cx="2084061" cy="83524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r>
                <a:rPr lang="zh-CN" altLang="en-US" sz="2000" dirty="0">
                  <a:latin typeface="仿宋" charset="0"/>
                  <a:ea typeface="仿宋" charset="0"/>
                  <a:cs typeface="+mj-cs"/>
                </a:rPr>
                <a:t>抓实专题学习讨论</a:t>
              </a:r>
              <a:endParaRPr lang="zh-CN" altLang="en-US" sz="2000" dirty="0">
                <a:latin typeface="仿宋" charset="0"/>
                <a:ea typeface="仿宋" charset="0"/>
                <a:cs typeface="+mj-cs"/>
              </a:endParaRPr>
            </a:p>
          </p:txBody>
        </p:sp>
        <p:sp>
          <p:nvSpPr>
            <p:cNvPr id="5" name="文本框 4"/>
            <p:cNvSpPr txBox="1"/>
            <p:nvPr>
              <p:custDataLst>
                <p:tags r:id="rId4"/>
              </p:custDataLst>
            </p:nvPr>
          </p:nvSpPr>
          <p:spPr>
            <a:xfrm>
              <a:off x="544629" y="2854914"/>
              <a:ext cx="1322798" cy="1231106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normAutofit/>
            </a:bodyPr>
            <a:lstStyle/>
            <a:p>
              <a:pPr algn="ctr"/>
              <a:r>
                <a:rPr lang="en-US" altLang="zh-CN" sz="8000" b="1" dirty="0" smtClean="0">
                  <a:solidFill>
                    <a:schemeClr val="accent1"/>
                  </a:solidFill>
                </a:rPr>
                <a:t>01</a:t>
              </a:r>
              <a:endParaRPr lang="zh-CN" altLang="en-US" sz="8000" b="1" dirty="0">
                <a:solidFill>
                  <a:schemeClr val="accent1"/>
                </a:solidFill>
              </a:endParaRPr>
            </a:p>
          </p:txBody>
        </p:sp>
      </p:grpSp>
      <p:grpSp>
        <p:nvGrpSpPr>
          <p:cNvPr id="16" name="组合 15"/>
          <p:cNvGrpSpPr/>
          <p:nvPr>
            <p:custDataLst>
              <p:tags r:id="rId5"/>
            </p:custDataLst>
          </p:nvPr>
        </p:nvGrpSpPr>
        <p:grpSpPr>
          <a:xfrm>
            <a:off x="4367127" y="1156611"/>
            <a:ext cx="3456475" cy="1764339"/>
            <a:chOff x="4977291" y="2854914"/>
            <a:chExt cx="3456620" cy="1231106"/>
          </a:xfrm>
        </p:grpSpPr>
        <p:sp>
          <p:nvSpPr>
            <p:cNvPr id="8" name="矩形 7"/>
            <p:cNvSpPr/>
            <p:nvPr>
              <p:custDataLst>
                <p:tags r:id="rId6"/>
              </p:custDataLst>
            </p:nvPr>
          </p:nvSpPr>
          <p:spPr>
            <a:xfrm>
              <a:off x="6349850" y="3052845"/>
              <a:ext cx="2084061" cy="835243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r>
                <a:rPr lang="zh-CN" altLang="en-US" dirty="0">
                  <a:latin typeface="仿宋" charset="0"/>
                  <a:ea typeface="仿宋" charset="0"/>
                  <a:cs typeface="+mj-cs"/>
                </a:rPr>
                <a:t>讲好高质量党课开好专题组织生活会</a:t>
              </a:r>
              <a:endParaRPr lang="zh-CN" altLang="en-US" dirty="0">
                <a:latin typeface="仿宋" charset="0"/>
                <a:ea typeface="仿宋" charset="0"/>
                <a:cs typeface="+mj-cs"/>
              </a:endParaRPr>
            </a:p>
          </p:txBody>
        </p:sp>
        <p:sp>
          <p:nvSpPr>
            <p:cNvPr id="9" name="文本框 8"/>
            <p:cNvSpPr txBox="1"/>
            <p:nvPr>
              <p:custDataLst>
                <p:tags r:id="rId7"/>
              </p:custDataLst>
            </p:nvPr>
          </p:nvSpPr>
          <p:spPr>
            <a:xfrm>
              <a:off x="4977291" y="2854914"/>
              <a:ext cx="1322798" cy="1231106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normAutofit/>
            </a:bodyPr>
            <a:lstStyle/>
            <a:p>
              <a:pPr algn="ctr"/>
              <a:r>
                <a:rPr lang="en-US" altLang="zh-CN" sz="8000" b="1" dirty="0" smtClean="0">
                  <a:solidFill>
                    <a:schemeClr val="accent2"/>
                  </a:solidFill>
                </a:rPr>
                <a:t>02</a:t>
              </a:r>
              <a:endParaRPr lang="zh-CN" altLang="en-US" sz="8000" b="1" dirty="0">
                <a:solidFill>
                  <a:schemeClr val="accent2"/>
                </a:solidFill>
              </a:endParaRPr>
            </a:p>
          </p:txBody>
        </p:sp>
      </p:grpSp>
      <p:grpSp>
        <p:nvGrpSpPr>
          <p:cNvPr id="17" name="组合 16"/>
          <p:cNvGrpSpPr/>
          <p:nvPr>
            <p:custDataLst>
              <p:tags r:id="rId8"/>
            </p:custDataLst>
          </p:nvPr>
        </p:nvGrpSpPr>
        <p:grpSpPr>
          <a:xfrm>
            <a:off x="8183669" y="1156611"/>
            <a:ext cx="3456475" cy="1764339"/>
            <a:chOff x="8735380" y="2854914"/>
            <a:chExt cx="3456620" cy="1231106"/>
          </a:xfrm>
        </p:grpSpPr>
        <p:sp>
          <p:nvSpPr>
            <p:cNvPr id="13" name="矩形 12"/>
            <p:cNvSpPr/>
            <p:nvPr>
              <p:custDataLst>
                <p:tags r:id="rId9"/>
              </p:custDataLst>
            </p:nvPr>
          </p:nvSpPr>
          <p:spPr>
            <a:xfrm>
              <a:off x="10107939" y="3052845"/>
              <a:ext cx="2084061" cy="83524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r>
                <a:rPr lang="zh-CN" altLang="en-US" sz="2000" dirty="0">
                  <a:latin typeface="仿宋" charset="0"/>
                  <a:ea typeface="仿宋" charset="0"/>
                  <a:cs typeface="+mj-cs"/>
                  <a:sym typeface="+mn-ea"/>
                </a:rPr>
                <a:t>开好专题组织生活会</a:t>
              </a:r>
              <a:endParaRPr lang="zh-CN" altLang="en-US" sz="2000" dirty="0">
                <a:latin typeface="仿宋" charset="0"/>
                <a:ea typeface="仿宋" charset="0"/>
                <a:cs typeface="+mj-cs"/>
                <a:sym typeface="+mn-ea"/>
              </a:endParaRPr>
            </a:p>
          </p:txBody>
        </p:sp>
        <p:sp>
          <p:nvSpPr>
            <p:cNvPr id="14" name="文本框 13"/>
            <p:cNvSpPr txBox="1"/>
            <p:nvPr>
              <p:custDataLst>
                <p:tags r:id="rId10"/>
              </p:custDataLst>
            </p:nvPr>
          </p:nvSpPr>
          <p:spPr>
            <a:xfrm>
              <a:off x="8735380" y="2854914"/>
              <a:ext cx="1322798" cy="1231106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normAutofit/>
            </a:bodyPr>
            <a:lstStyle/>
            <a:p>
              <a:pPr algn="ctr"/>
              <a:r>
                <a:rPr lang="en-US" altLang="zh-CN" sz="8000" b="1" dirty="0" smtClean="0">
                  <a:solidFill>
                    <a:schemeClr val="accent1"/>
                  </a:solidFill>
                </a:rPr>
                <a:t>03</a:t>
              </a:r>
              <a:endParaRPr lang="en-US" altLang="zh-CN" sz="8000" b="1" dirty="0" smtClean="0">
                <a:solidFill>
                  <a:schemeClr val="accent1"/>
                </a:solidFill>
              </a:endParaRPr>
            </a:p>
          </p:txBody>
        </p:sp>
      </p:grpSp>
      <p:grpSp>
        <p:nvGrpSpPr>
          <p:cNvPr id="18" name="组合 17"/>
          <p:cNvGrpSpPr/>
          <p:nvPr>
            <p:custDataLst>
              <p:tags r:id="rId11"/>
            </p:custDataLst>
          </p:nvPr>
        </p:nvGrpSpPr>
        <p:grpSpPr>
          <a:xfrm>
            <a:off x="4410116" y="2912626"/>
            <a:ext cx="3456475" cy="1764339"/>
            <a:chOff x="544629" y="2854914"/>
            <a:chExt cx="3456620" cy="1231106"/>
          </a:xfrm>
        </p:grpSpPr>
        <p:sp>
          <p:nvSpPr>
            <p:cNvPr id="19" name="矩形 18"/>
            <p:cNvSpPr/>
            <p:nvPr>
              <p:custDataLst>
                <p:tags r:id="rId12"/>
              </p:custDataLst>
            </p:nvPr>
          </p:nvSpPr>
          <p:spPr>
            <a:xfrm>
              <a:off x="1917188" y="3052845"/>
              <a:ext cx="2084061" cy="835243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r>
                <a:rPr lang="zh-CN" altLang="en-US" sz="2000" dirty="0">
                  <a:latin typeface="仿宋" charset="0"/>
                  <a:ea typeface="仿宋" charset="0"/>
                  <a:cs typeface="+mj-cs"/>
                </a:rPr>
                <a:t>开展民主评议党员工作</a:t>
              </a:r>
              <a:endParaRPr lang="zh-CN" altLang="en-US" sz="2000" dirty="0">
                <a:latin typeface="仿宋" charset="0"/>
                <a:ea typeface="仿宋" charset="0"/>
                <a:cs typeface="+mj-cs"/>
              </a:endParaRPr>
            </a:p>
          </p:txBody>
        </p:sp>
        <p:sp>
          <p:nvSpPr>
            <p:cNvPr id="20" name="文本框 19"/>
            <p:cNvSpPr txBox="1"/>
            <p:nvPr>
              <p:custDataLst>
                <p:tags r:id="rId13"/>
              </p:custDataLst>
            </p:nvPr>
          </p:nvSpPr>
          <p:spPr>
            <a:xfrm>
              <a:off x="544629" y="2854914"/>
              <a:ext cx="1322798" cy="1231106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normAutofit/>
            </a:bodyPr>
            <a:lstStyle/>
            <a:p>
              <a:pPr algn="ctr"/>
              <a:r>
                <a:rPr lang="en-US" altLang="zh-CN" sz="8000" b="1" dirty="0" smtClean="0">
                  <a:solidFill>
                    <a:schemeClr val="accent4"/>
                  </a:solidFill>
                </a:rPr>
                <a:t>04</a:t>
              </a:r>
              <a:endParaRPr lang="zh-CN" altLang="en-US" sz="8000" b="1" dirty="0">
                <a:solidFill>
                  <a:schemeClr val="accent4"/>
                </a:solidFill>
              </a:endParaRPr>
            </a:p>
          </p:txBody>
        </p:sp>
      </p:grpSp>
      <p:grpSp>
        <p:nvGrpSpPr>
          <p:cNvPr id="22" name="组合 21"/>
          <p:cNvGrpSpPr/>
          <p:nvPr>
            <p:custDataLst>
              <p:tags r:id="rId14"/>
            </p:custDataLst>
          </p:nvPr>
        </p:nvGrpSpPr>
        <p:grpSpPr>
          <a:xfrm>
            <a:off x="8172047" y="4515366"/>
            <a:ext cx="3456475" cy="1764339"/>
            <a:chOff x="4977291" y="2854914"/>
            <a:chExt cx="3456620" cy="1231106"/>
          </a:xfrm>
        </p:grpSpPr>
        <p:sp>
          <p:nvSpPr>
            <p:cNvPr id="23" name="矩形 22"/>
            <p:cNvSpPr/>
            <p:nvPr>
              <p:custDataLst>
                <p:tags r:id="rId15"/>
              </p:custDataLst>
            </p:nvPr>
          </p:nvSpPr>
          <p:spPr>
            <a:xfrm>
              <a:off x="6349850" y="3052845"/>
              <a:ext cx="2084061" cy="835243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r>
                <a:rPr lang="zh-CN" altLang="en-US" sz="2000" dirty="0">
                  <a:latin typeface="仿宋" charset="0"/>
                  <a:ea typeface="仿宋" charset="0"/>
                  <a:cs typeface="+mj-cs"/>
                </a:rPr>
                <a:t>建设过硬支部</a:t>
              </a:r>
              <a:endParaRPr lang="zh-CN" altLang="en-US" sz="2000" dirty="0">
                <a:latin typeface="仿宋" charset="0"/>
                <a:ea typeface="仿宋" charset="0"/>
                <a:cs typeface="+mj-cs"/>
              </a:endParaRPr>
            </a:p>
          </p:txBody>
        </p:sp>
        <p:sp>
          <p:nvSpPr>
            <p:cNvPr id="24" name="文本框 23"/>
            <p:cNvSpPr txBox="1"/>
            <p:nvPr>
              <p:custDataLst>
                <p:tags r:id="rId16"/>
              </p:custDataLst>
            </p:nvPr>
          </p:nvSpPr>
          <p:spPr>
            <a:xfrm>
              <a:off x="4977291" y="2854914"/>
              <a:ext cx="1322798" cy="1231106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normAutofit/>
            </a:bodyPr>
            <a:lstStyle/>
            <a:p>
              <a:pPr algn="ctr"/>
              <a:r>
                <a:rPr lang="en-US" altLang="zh-CN" sz="8000" b="1" dirty="0" smtClean="0">
                  <a:solidFill>
                    <a:schemeClr val="accent5"/>
                  </a:solidFill>
                </a:rPr>
                <a:t>07</a:t>
              </a:r>
              <a:endParaRPr lang="zh-CN" altLang="en-US" sz="8000" b="1" dirty="0">
                <a:solidFill>
                  <a:schemeClr val="accent5"/>
                </a:solidFill>
              </a:endParaRPr>
            </a:p>
          </p:txBody>
        </p:sp>
      </p:grpSp>
      <p:grpSp>
        <p:nvGrpSpPr>
          <p:cNvPr id="26" name="组合 25"/>
          <p:cNvGrpSpPr/>
          <p:nvPr>
            <p:custDataLst>
              <p:tags r:id="rId17"/>
            </p:custDataLst>
          </p:nvPr>
        </p:nvGrpSpPr>
        <p:grpSpPr>
          <a:xfrm>
            <a:off x="4402244" y="4587121"/>
            <a:ext cx="3456475" cy="1764339"/>
            <a:chOff x="4977291" y="2854914"/>
            <a:chExt cx="3456620" cy="1231106"/>
          </a:xfrm>
        </p:grpSpPr>
        <p:sp>
          <p:nvSpPr>
            <p:cNvPr id="27" name="矩形 26"/>
            <p:cNvSpPr/>
            <p:nvPr>
              <p:custDataLst>
                <p:tags r:id="rId18"/>
              </p:custDataLst>
            </p:nvPr>
          </p:nvSpPr>
          <p:spPr>
            <a:xfrm>
              <a:off x="6349850" y="3052845"/>
              <a:ext cx="2084061" cy="835243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r>
                <a:rPr lang="zh-CN" altLang="en-US" sz="2000" dirty="0">
                  <a:latin typeface="仿宋" charset="0"/>
                  <a:ea typeface="仿宋" charset="0"/>
                  <a:cs typeface="+mj-cs"/>
                </a:rPr>
                <a:t>健全落实党员教育管理基本制度</a:t>
              </a:r>
              <a:endParaRPr lang="zh-CN" altLang="en-US" sz="2000" dirty="0">
                <a:latin typeface="仿宋" charset="0"/>
                <a:ea typeface="仿宋" charset="0"/>
                <a:cs typeface="+mj-cs"/>
              </a:endParaRPr>
            </a:p>
          </p:txBody>
        </p:sp>
        <p:sp>
          <p:nvSpPr>
            <p:cNvPr id="28" name="文本框 27"/>
            <p:cNvSpPr txBox="1"/>
            <p:nvPr>
              <p:custDataLst>
                <p:tags r:id="rId19"/>
              </p:custDataLst>
            </p:nvPr>
          </p:nvSpPr>
          <p:spPr>
            <a:xfrm>
              <a:off x="4977291" y="2854914"/>
              <a:ext cx="1322798" cy="1231106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normAutofit/>
            </a:bodyPr>
            <a:lstStyle/>
            <a:p>
              <a:pPr algn="ctr"/>
              <a:r>
                <a:rPr lang="en-US" altLang="zh-CN" sz="8000" b="1" dirty="0" smtClean="0">
                  <a:solidFill>
                    <a:schemeClr val="accent6"/>
                  </a:solidFill>
                </a:rPr>
                <a:t>06</a:t>
              </a:r>
              <a:endParaRPr lang="zh-CN" altLang="en-US" sz="8000" b="1" dirty="0">
                <a:solidFill>
                  <a:schemeClr val="accent6"/>
                </a:solidFill>
              </a:endParaRPr>
            </a:p>
          </p:txBody>
        </p:sp>
      </p:grpSp>
      <p:grpSp>
        <p:nvGrpSpPr>
          <p:cNvPr id="2" name="组合 1"/>
          <p:cNvGrpSpPr/>
          <p:nvPr>
            <p:custDataLst>
              <p:tags r:id="rId20"/>
            </p:custDataLst>
          </p:nvPr>
        </p:nvGrpSpPr>
        <p:grpSpPr>
          <a:xfrm>
            <a:off x="683485" y="4599019"/>
            <a:ext cx="3456476" cy="1764339"/>
            <a:chOff x="4977291" y="2854914"/>
            <a:chExt cx="3456620" cy="1231106"/>
          </a:xfrm>
        </p:grpSpPr>
        <p:sp>
          <p:nvSpPr>
            <p:cNvPr id="3" name="矩形 2"/>
            <p:cNvSpPr/>
            <p:nvPr>
              <p:custDataLst>
                <p:tags r:id="rId21"/>
              </p:custDataLst>
            </p:nvPr>
          </p:nvSpPr>
          <p:spPr>
            <a:xfrm>
              <a:off x="6349850" y="3052845"/>
              <a:ext cx="2084061" cy="835243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p>
              <a:pPr algn="ctr"/>
              <a:r>
                <a:rPr lang="zh-CN" altLang="en-US" sz="2000" dirty="0">
                  <a:latin typeface="仿宋" charset="0"/>
                  <a:ea typeface="仿宋" charset="0"/>
                  <a:cs typeface="+mj-cs"/>
                </a:rPr>
                <a:t>引导党员立足岗位作奉献当先锋</a:t>
              </a:r>
              <a:endParaRPr lang="zh-CN" altLang="en-US" sz="2000" dirty="0">
                <a:latin typeface="仿宋" charset="0"/>
                <a:ea typeface="仿宋" charset="0"/>
                <a:cs typeface="+mj-cs"/>
              </a:endParaRPr>
            </a:p>
          </p:txBody>
        </p:sp>
        <p:sp>
          <p:nvSpPr>
            <p:cNvPr id="11" name="文本框 10"/>
            <p:cNvSpPr txBox="1"/>
            <p:nvPr>
              <p:custDataLst>
                <p:tags r:id="rId22"/>
              </p:custDataLst>
            </p:nvPr>
          </p:nvSpPr>
          <p:spPr>
            <a:xfrm>
              <a:off x="4977291" y="2854914"/>
              <a:ext cx="1322798" cy="1231106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normAutofit/>
            </a:bodyPr>
            <a:p>
              <a:pPr algn="ctr"/>
              <a:r>
                <a:rPr lang="en-US" altLang="zh-CN" sz="8000" b="1" dirty="0" smtClean="0">
                  <a:solidFill>
                    <a:schemeClr val="accent5"/>
                  </a:solidFill>
                </a:rPr>
                <a:t>05</a:t>
              </a:r>
              <a:endParaRPr lang="zh-CN" altLang="en-US" sz="8000" b="1" dirty="0">
                <a:solidFill>
                  <a:schemeClr val="accent5"/>
                </a:solidFill>
              </a:endParaRPr>
            </a:p>
          </p:txBody>
        </p:sp>
      </p:grpSp>
      <p:pic>
        <p:nvPicPr>
          <p:cNvPr id="30" name="图片 29" descr="QQ图片20160519172047"/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26035" y="-6350"/>
            <a:ext cx="1687195" cy="1350010"/>
          </a:xfrm>
          <a:prstGeom prst="rect">
            <a:avLst/>
          </a:prstGeom>
        </p:spPr>
      </p:pic>
    </p:spTree>
    <p:custDataLst>
      <p:tags r:id="rId24"/>
    </p:custData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任意多边形 28"/>
          <p:cNvSpPr/>
          <p:nvPr>
            <p:custDataLst>
              <p:tags r:id="rId1"/>
            </p:custDataLst>
          </p:nvPr>
        </p:nvSpPr>
        <p:spPr bwMode="auto">
          <a:xfrm>
            <a:off x="1451929" y="1900214"/>
            <a:ext cx="9415322" cy="928225"/>
          </a:xfrm>
          <a:custGeom>
            <a:avLst/>
            <a:gdLst>
              <a:gd name="connsiteX0" fmla="*/ 9172116 w 9559256"/>
              <a:gd name="connsiteY0" fmla="*/ 443714 h 979708"/>
              <a:gd name="connsiteX1" fmla="*/ 0 w 9559256"/>
              <a:gd name="connsiteY1" fmla="*/ 443714 h 979708"/>
              <a:gd name="connsiteX2" fmla="*/ 0 w 9559256"/>
              <a:gd name="connsiteY2" fmla="*/ 332875 h 979708"/>
              <a:gd name="connsiteX3" fmla="*/ 8939653 w 9559256"/>
              <a:gd name="connsiteY3" fmla="*/ 332875 h 979708"/>
              <a:gd name="connsiteX4" fmla="*/ 8914087 w 9559256"/>
              <a:gd name="connsiteY4" fmla="*/ 313673 h 979708"/>
              <a:gd name="connsiteX5" fmla="*/ 8907645 w 9559256"/>
              <a:gd name="connsiteY5" fmla="*/ 306607 h 979708"/>
              <a:gd name="connsiteX6" fmla="*/ 8901202 w 9559256"/>
              <a:gd name="connsiteY6" fmla="*/ 299541 h 979708"/>
              <a:gd name="connsiteX7" fmla="*/ 8895680 w 9559256"/>
              <a:gd name="connsiteY7" fmla="*/ 292475 h 979708"/>
              <a:gd name="connsiteX8" fmla="*/ 8890771 w 9559256"/>
              <a:gd name="connsiteY8" fmla="*/ 284487 h 979708"/>
              <a:gd name="connsiteX9" fmla="*/ 8885863 w 9559256"/>
              <a:gd name="connsiteY9" fmla="*/ 276807 h 979708"/>
              <a:gd name="connsiteX10" fmla="*/ 8881261 w 9559256"/>
              <a:gd name="connsiteY10" fmla="*/ 269126 h 979708"/>
              <a:gd name="connsiteX11" fmla="*/ 8877273 w 9559256"/>
              <a:gd name="connsiteY11" fmla="*/ 260831 h 979708"/>
              <a:gd name="connsiteX12" fmla="*/ 8873898 w 9559256"/>
              <a:gd name="connsiteY12" fmla="*/ 252844 h 979708"/>
              <a:gd name="connsiteX13" fmla="*/ 8870524 w 9559256"/>
              <a:gd name="connsiteY13" fmla="*/ 244241 h 979708"/>
              <a:gd name="connsiteX14" fmla="*/ 8867763 w 9559256"/>
              <a:gd name="connsiteY14" fmla="*/ 235639 h 979708"/>
              <a:gd name="connsiteX15" fmla="*/ 8865615 w 9559256"/>
              <a:gd name="connsiteY15" fmla="*/ 227344 h 979708"/>
              <a:gd name="connsiteX16" fmla="*/ 8863468 w 9559256"/>
              <a:gd name="connsiteY16" fmla="*/ 218742 h 979708"/>
              <a:gd name="connsiteX17" fmla="*/ 8862240 w 9559256"/>
              <a:gd name="connsiteY17" fmla="*/ 209832 h 979708"/>
              <a:gd name="connsiteX18" fmla="*/ 8861013 w 9559256"/>
              <a:gd name="connsiteY18" fmla="*/ 201230 h 979708"/>
              <a:gd name="connsiteX19" fmla="*/ 8860706 w 9559256"/>
              <a:gd name="connsiteY19" fmla="*/ 192321 h 979708"/>
              <a:gd name="connsiteX20" fmla="*/ 8860400 w 9559256"/>
              <a:gd name="connsiteY20" fmla="*/ 183719 h 979708"/>
              <a:gd name="connsiteX21" fmla="*/ 8860706 w 9559256"/>
              <a:gd name="connsiteY21" fmla="*/ 175116 h 979708"/>
              <a:gd name="connsiteX22" fmla="*/ 8861013 w 9559256"/>
              <a:gd name="connsiteY22" fmla="*/ 166207 h 979708"/>
              <a:gd name="connsiteX23" fmla="*/ 8862240 w 9559256"/>
              <a:gd name="connsiteY23" fmla="*/ 157298 h 979708"/>
              <a:gd name="connsiteX24" fmla="*/ 8863468 w 9559256"/>
              <a:gd name="connsiteY24" fmla="*/ 148388 h 979708"/>
              <a:gd name="connsiteX25" fmla="*/ 8865615 w 9559256"/>
              <a:gd name="connsiteY25" fmla="*/ 140093 h 979708"/>
              <a:gd name="connsiteX26" fmla="*/ 8867763 w 9559256"/>
              <a:gd name="connsiteY26" fmla="*/ 131491 h 979708"/>
              <a:gd name="connsiteX27" fmla="*/ 8870524 w 9559256"/>
              <a:gd name="connsiteY27" fmla="*/ 122889 h 979708"/>
              <a:gd name="connsiteX28" fmla="*/ 8873898 w 9559256"/>
              <a:gd name="connsiteY28" fmla="*/ 114594 h 979708"/>
              <a:gd name="connsiteX29" fmla="*/ 8877273 w 9559256"/>
              <a:gd name="connsiteY29" fmla="*/ 106299 h 979708"/>
              <a:gd name="connsiteX30" fmla="*/ 8881261 w 9559256"/>
              <a:gd name="connsiteY30" fmla="*/ 98311 h 979708"/>
              <a:gd name="connsiteX31" fmla="*/ 8885863 w 9559256"/>
              <a:gd name="connsiteY31" fmla="*/ 90630 h 979708"/>
              <a:gd name="connsiteX32" fmla="*/ 8890771 w 9559256"/>
              <a:gd name="connsiteY32" fmla="*/ 82643 h 979708"/>
              <a:gd name="connsiteX33" fmla="*/ 8895680 w 9559256"/>
              <a:gd name="connsiteY33" fmla="*/ 75269 h 979708"/>
              <a:gd name="connsiteX34" fmla="*/ 8901202 w 9559256"/>
              <a:gd name="connsiteY34" fmla="*/ 67896 h 979708"/>
              <a:gd name="connsiteX35" fmla="*/ 8907645 w 9559256"/>
              <a:gd name="connsiteY35" fmla="*/ 60830 h 979708"/>
              <a:gd name="connsiteX36" fmla="*/ 8914087 w 9559256"/>
              <a:gd name="connsiteY36" fmla="*/ 53764 h 979708"/>
              <a:gd name="connsiteX37" fmla="*/ 8920836 w 9559256"/>
              <a:gd name="connsiteY37" fmla="*/ 47312 h 979708"/>
              <a:gd name="connsiteX38" fmla="*/ 8928199 w 9559256"/>
              <a:gd name="connsiteY38" fmla="*/ 41475 h 979708"/>
              <a:gd name="connsiteX39" fmla="*/ 8935255 w 9559256"/>
              <a:gd name="connsiteY39" fmla="*/ 35638 h 979708"/>
              <a:gd name="connsiteX40" fmla="*/ 8942925 w 9559256"/>
              <a:gd name="connsiteY40" fmla="*/ 30415 h 979708"/>
              <a:gd name="connsiteX41" fmla="*/ 8950288 w 9559256"/>
              <a:gd name="connsiteY41" fmla="*/ 25499 h 979708"/>
              <a:gd name="connsiteX42" fmla="*/ 8958571 w 9559256"/>
              <a:gd name="connsiteY42" fmla="*/ 21198 h 979708"/>
              <a:gd name="connsiteX43" fmla="*/ 8966547 w 9559256"/>
              <a:gd name="connsiteY43" fmla="*/ 16897 h 979708"/>
              <a:gd name="connsiteX44" fmla="*/ 8974830 w 9559256"/>
              <a:gd name="connsiteY44" fmla="*/ 13518 h 979708"/>
              <a:gd name="connsiteX45" fmla="*/ 8982807 w 9559256"/>
              <a:gd name="connsiteY45" fmla="*/ 10138 h 979708"/>
              <a:gd name="connsiteX46" fmla="*/ 8991397 w 9559256"/>
              <a:gd name="connsiteY46" fmla="*/ 7680 h 979708"/>
              <a:gd name="connsiteX47" fmla="*/ 8999987 w 9559256"/>
              <a:gd name="connsiteY47" fmla="*/ 5223 h 979708"/>
              <a:gd name="connsiteX48" fmla="*/ 9008577 w 9559256"/>
              <a:gd name="connsiteY48" fmla="*/ 3687 h 979708"/>
              <a:gd name="connsiteX49" fmla="*/ 9017474 w 9559256"/>
              <a:gd name="connsiteY49" fmla="*/ 2150 h 979708"/>
              <a:gd name="connsiteX50" fmla="*/ 9025757 w 9559256"/>
              <a:gd name="connsiteY50" fmla="*/ 1229 h 979708"/>
              <a:gd name="connsiteX51" fmla="*/ 9034654 w 9559256"/>
              <a:gd name="connsiteY51" fmla="*/ 307 h 979708"/>
              <a:gd name="connsiteX52" fmla="*/ 9043550 w 9559256"/>
              <a:gd name="connsiteY52" fmla="*/ 0 h 979708"/>
              <a:gd name="connsiteX53" fmla="*/ 9052447 w 9559256"/>
              <a:gd name="connsiteY53" fmla="*/ 307 h 979708"/>
              <a:gd name="connsiteX54" fmla="*/ 9061037 w 9559256"/>
              <a:gd name="connsiteY54" fmla="*/ 1229 h 979708"/>
              <a:gd name="connsiteX55" fmla="*/ 9069934 w 9559256"/>
              <a:gd name="connsiteY55" fmla="*/ 2150 h 979708"/>
              <a:gd name="connsiteX56" fmla="*/ 9078524 w 9559256"/>
              <a:gd name="connsiteY56" fmla="*/ 3687 h 979708"/>
              <a:gd name="connsiteX57" fmla="*/ 9087421 w 9559256"/>
              <a:gd name="connsiteY57" fmla="*/ 5223 h 979708"/>
              <a:gd name="connsiteX58" fmla="*/ 9095704 w 9559256"/>
              <a:gd name="connsiteY58" fmla="*/ 7680 h 979708"/>
              <a:gd name="connsiteX59" fmla="*/ 9104294 w 9559256"/>
              <a:gd name="connsiteY59" fmla="*/ 10138 h 979708"/>
              <a:gd name="connsiteX60" fmla="*/ 9112577 w 9559256"/>
              <a:gd name="connsiteY60" fmla="*/ 13518 h 979708"/>
              <a:gd name="connsiteX61" fmla="*/ 9120860 w 9559256"/>
              <a:gd name="connsiteY61" fmla="*/ 16897 h 979708"/>
              <a:gd name="connsiteX62" fmla="*/ 9128837 w 9559256"/>
              <a:gd name="connsiteY62" fmla="*/ 21198 h 979708"/>
              <a:gd name="connsiteX63" fmla="*/ 9136813 w 9559256"/>
              <a:gd name="connsiteY63" fmla="*/ 25499 h 979708"/>
              <a:gd name="connsiteX64" fmla="*/ 9144483 w 9559256"/>
              <a:gd name="connsiteY64" fmla="*/ 30415 h 979708"/>
              <a:gd name="connsiteX65" fmla="*/ 9151846 w 9559256"/>
              <a:gd name="connsiteY65" fmla="*/ 35638 h 979708"/>
              <a:gd name="connsiteX66" fmla="*/ 9159208 w 9559256"/>
              <a:gd name="connsiteY66" fmla="*/ 41475 h 979708"/>
              <a:gd name="connsiteX67" fmla="*/ 9166264 w 9559256"/>
              <a:gd name="connsiteY67" fmla="*/ 47312 h 979708"/>
              <a:gd name="connsiteX68" fmla="*/ 9173014 w 9559256"/>
              <a:gd name="connsiteY68" fmla="*/ 53764 h 979708"/>
              <a:gd name="connsiteX69" fmla="*/ 9505569 w 9559256"/>
              <a:gd name="connsiteY69" fmla="*/ 386793 h 979708"/>
              <a:gd name="connsiteX70" fmla="*/ 9511398 w 9559256"/>
              <a:gd name="connsiteY70" fmla="*/ 392937 h 979708"/>
              <a:gd name="connsiteX71" fmla="*/ 9517226 w 9559256"/>
              <a:gd name="connsiteY71" fmla="*/ 399696 h 979708"/>
              <a:gd name="connsiteX72" fmla="*/ 9522749 w 9559256"/>
              <a:gd name="connsiteY72" fmla="*/ 406455 h 979708"/>
              <a:gd name="connsiteX73" fmla="*/ 9527657 w 9559256"/>
              <a:gd name="connsiteY73" fmla="*/ 413828 h 979708"/>
              <a:gd name="connsiteX74" fmla="*/ 9532566 w 9559256"/>
              <a:gd name="connsiteY74" fmla="*/ 421509 h 979708"/>
              <a:gd name="connsiteX75" fmla="*/ 9536861 w 9559256"/>
              <a:gd name="connsiteY75" fmla="*/ 428882 h 979708"/>
              <a:gd name="connsiteX76" fmla="*/ 9540849 w 9559256"/>
              <a:gd name="connsiteY76" fmla="*/ 436870 h 979708"/>
              <a:gd name="connsiteX77" fmla="*/ 9544837 w 9559256"/>
              <a:gd name="connsiteY77" fmla="*/ 445165 h 979708"/>
              <a:gd name="connsiteX78" fmla="*/ 9547905 w 9559256"/>
              <a:gd name="connsiteY78" fmla="*/ 453153 h 979708"/>
              <a:gd name="connsiteX79" fmla="*/ 9550666 w 9559256"/>
              <a:gd name="connsiteY79" fmla="*/ 461755 h 979708"/>
              <a:gd name="connsiteX80" fmla="*/ 9553120 w 9559256"/>
              <a:gd name="connsiteY80" fmla="*/ 470357 h 979708"/>
              <a:gd name="connsiteX81" fmla="*/ 9555268 w 9559256"/>
              <a:gd name="connsiteY81" fmla="*/ 479266 h 979708"/>
              <a:gd name="connsiteX82" fmla="*/ 9557108 w 9559256"/>
              <a:gd name="connsiteY82" fmla="*/ 488483 h 979708"/>
              <a:gd name="connsiteX83" fmla="*/ 9558029 w 9559256"/>
              <a:gd name="connsiteY83" fmla="*/ 497700 h 979708"/>
              <a:gd name="connsiteX84" fmla="*/ 9558949 w 9559256"/>
              <a:gd name="connsiteY84" fmla="*/ 506916 h 979708"/>
              <a:gd name="connsiteX85" fmla="*/ 9559256 w 9559256"/>
              <a:gd name="connsiteY85" fmla="*/ 516440 h 979708"/>
              <a:gd name="connsiteX86" fmla="*/ 9558949 w 9559256"/>
              <a:gd name="connsiteY86" fmla="*/ 525964 h 979708"/>
              <a:gd name="connsiteX87" fmla="*/ 9558029 w 9559256"/>
              <a:gd name="connsiteY87" fmla="*/ 535181 h 979708"/>
              <a:gd name="connsiteX88" fmla="*/ 9557108 w 9559256"/>
              <a:gd name="connsiteY88" fmla="*/ 544397 h 979708"/>
              <a:gd name="connsiteX89" fmla="*/ 9555268 w 9559256"/>
              <a:gd name="connsiteY89" fmla="*/ 553307 h 979708"/>
              <a:gd name="connsiteX90" fmla="*/ 9553120 w 9559256"/>
              <a:gd name="connsiteY90" fmla="*/ 562524 h 979708"/>
              <a:gd name="connsiteX91" fmla="*/ 9550666 w 9559256"/>
              <a:gd name="connsiteY91" fmla="*/ 570819 h 979708"/>
              <a:gd name="connsiteX92" fmla="*/ 9547905 w 9559256"/>
              <a:gd name="connsiteY92" fmla="*/ 579421 h 979708"/>
              <a:gd name="connsiteX93" fmla="*/ 9544837 w 9559256"/>
              <a:gd name="connsiteY93" fmla="*/ 587716 h 979708"/>
              <a:gd name="connsiteX94" fmla="*/ 9540849 w 9559256"/>
              <a:gd name="connsiteY94" fmla="*/ 596011 h 979708"/>
              <a:gd name="connsiteX95" fmla="*/ 9536861 w 9559256"/>
              <a:gd name="connsiteY95" fmla="*/ 603691 h 979708"/>
              <a:gd name="connsiteX96" fmla="*/ 9532566 w 9559256"/>
              <a:gd name="connsiteY96" fmla="*/ 611679 h 979708"/>
              <a:gd name="connsiteX97" fmla="*/ 9527657 w 9559256"/>
              <a:gd name="connsiteY97" fmla="*/ 619052 h 979708"/>
              <a:gd name="connsiteX98" fmla="*/ 9522749 w 9559256"/>
              <a:gd name="connsiteY98" fmla="*/ 626426 h 979708"/>
              <a:gd name="connsiteX99" fmla="*/ 9517226 w 9559256"/>
              <a:gd name="connsiteY99" fmla="*/ 633185 h 979708"/>
              <a:gd name="connsiteX100" fmla="*/ 9511398 w 9559256"/>
              <a:gd name="connsiteY100" fmla="*/ 639943 h 979708"/>
              <a:gd name="connsiteX101" fmla="*/ 9505569 w 9559256"/>
              <a:gd name="connsiteY101" fmla="*/ 646088 h 979708"/>
              <a:gd name="connsiteX102" fmla="*/ 9173014 w 9559256"/>
              <a:gd name="connsiteY102" fmla="*/ 978809 h 979708"/>
              <a:gd name="connsiteX103" fmla="*/ 9172116 w 9559256"/>
              <a:gd name="connsiteY103" fmla="*/ 979708 h 979708"/>
              <a:gd name="connsiteX104" fmla="*/ 9263556 w 9559256"/>
              <a:gd name="connsiteY104" fmla="*/ 535154 h 979708"/>
              <a:gd name="connsiteX0-1" fmla="*/ 9172116 w 9559256"/>
              <a:gd name="connsiteY0-2" fmla="*/ 443714 h 979708"/>
              <a:gd name="connsiteX1-3" fmla="*/ 0 w 9559256"/>
              <a:gd name="connsiteY1-4" fmla="*/ 443714 h 979708"/>
              <a:gd name="connsiteX2-5" fmla="*/ 0 w 9559256"/>
              <a:gd name="connsiteY2-6" fmla="*/ 332875 h 979708"/>
              <a:gd name="connsiteX3-7" fmla="*/ 8939653 w 9559256"/>
              <a:gd name="connsiteY3-8" fmla="*/ 332875 h 979708"/>
              <a:gd name="connsiteX4-9" fmla="*/ 8914087 w 9559256"/>
              <a:gd name="connsiteY4-10" fmla="*/ 313673 h 979708"/>
              <a:gd name="connsiteX5-11" fmla="*/ 8907645 w 9559256"/>
              <a:gd name="connsiteY5-12" fmla="*/ 306607 h 979708"/>
              <a:gd name="connsiteX6-13" fmla="*/ 8901202 w 9559256"/>
              <a:gd name="connsiteY6-14" fmla="*/ 299541 h 979708"/>
              <a:gd name="connsiteX7-15" fmla="*/ 8895680 w 9559256"/>
              <a:gd name="connsiteY7-16" fmla="*/ 292475 h 979708"/>
              <a:gd name="connsiteX8-17" fmla="*/ 8890771 w 9559256"/>
              <a:gd name="connsiteY8-18" fmla="*/ 284487 h 979708"/>
              <a:gd name="connsiteX9-19" fmla="*/ 8885863 w 9559256"/>
              <a:gd name="connsiteY9-20" fmla="*/ 276807 h 979708"/>
              <a:gd name="connsiteX10-21" fmla="*/ 8881261 w 9559256"/>
              <a:gd name="connsiteY10-22" fmla="*/ 269126 h 979708"/>
              <a:gd name="connsiteX11-23" fmla="*/ 8877273 w 9559256"/>
              <a:gd name="connsiteY11-24" fmla="*/ 260831 h 979708"/>
              <a:gd name="connsiteX12-25" fmla="*/ 8873898 w 9559256"/>
              <a:gd name="connsiteY12-26" fmla="*/ 252844 h 979708"/>
              <a:gd name="connsiteX13-27" fmla="*/ 8870524 w 9559256"/>
              <a:gd name="connsiteY13-28" fmla="*/ 244241 h 979708"/>
              <a:gd name="connsiteX14-29" fmla="*/ 8867763 w 9559256"/>
              <a:gd name="connsiteY14-30" fmla="*/ 235639 h 979708"/>
              <a:gd name="connsiteX15-31" fmla="*/ 8865615 w 9559256"/>
              <a:gd name="connsiteY15-32" fmla="*/ 227344 h 979708"/>
              <a:gd name="connsiteX16-33" fmla="*/ 8863468 w 9559256"/>
              <a:gd name="connsiteY16-34" fmla="*/ 218742 h 979708"/>
              <a:gd name="connsiteX17-35" fmla="*/ 8862240 w 9559256"/>
              <a:gd name="connsiteY17-36" fmla="*/ 209832 h 979708"/>
              <a:gd name="connsiteX18-37" fmla="*/ 8861013 w 9559256"/>
              <a:gd name="connsiteY18-38" fmla="*/ 201230 h 979708"/>
              <a:gd name="connsiteX19-39" fmla="*/ 8860706 w 9559256"/>
              <a:gd name="connsiteY19-40" fmla="*/ 192321 h 979708"/>
              <a:gd name="connsiteX20-41" fmla="*/ 8860400 w 9559256"/>
              <a:gd name="connsiteY20-42" fmla="*/ 183719 h 979708"/>
              <a:gd name="connsiteX21-43" fmla="*/ 8860706 w 9559256"/>
              <a:gd name="connsiteY21-44" fmla="*/ 175116 h 979708"/>
              <a:gd name="connsiteX22-45" fmla="*/ 8861013 w 9559256"/>
              <a:gd name="connsiteY22-46" fmla="*/ 166207 h 979708"/>
              <a:gd name="connsiteX23-47" fmla="*/ 8862240 w 9559256"/>
              <a:gd name="connsiteY23-48" fmla="*/ 157298 h 979708"/>
              <a:gd name="connsiteX24-49" fmla="*/ 8863468 w 9559256"/>
              <a:gd name="connsiteY24-50" fmla="*/ 148388 h 979708"/>
              <a:gd name="connsiteX25-51" fmla="*/ 8865615 w 9559256"/>
              <a:gd name="connsiteY25-52" fmla="*/ 140093 h 979708"/>
              <a:gd name="connsiteX26-53" fmla="*/ 8867763 w 9559256"/>
              <a:gd name="connsiteY26-54" fmla="*/ 131491 h 979708"/>
              <a:gd name="connsiteX27-55" fmla="*/ 8870524 w 9559256"/>
              <a:gd name="connsiteY27-56" fmla="*/ 122889 h 979708"/>
              <a:gd name="connsiteX28-57" fmla="*/ 8873898 w 9559256"/>
              <a:gd name="connsiteY28-58" fmla="*/ 114594 h 979708"/>
              <a:gd name="connsiteX29-59" fmla="*/ 8877273 w 9559256"/>
              <a:gd name="connsiteY29-60" fmla="*/ 106299 h 979708"/>
              <a:gd name="connsiteX30-61" fmla="*/ 8881261 w 9559256"/>
              <a:gd name="connsiteY30-62" fmla="*/ 98311 h 979708"/>
              <a:gd name="connsiteX31-63" fmla="*/ 8885863 w 9559256"/>
              <a:gd name="connsiteY31-64" fmla="*/ 90630 h 979708"/>
              <a:gd name="connsiteX32-65" fmla="*/ 8890771 w 9559256"/>
              <a:gd name="connsiteY32-66" fmla="*/ 82643 h 979708"/>
              <a:gd name="connsiteX33-67" fmla="*/ 8895680 w 9559256"/>
              <a:gd name="connsiteY33-68" fmla="*/ 75269 h 979708"/>
              <a:gd name="connsiteX34-69" fmla="*/ 8901202 w 9559256"/>
              <a:gd name="connsiteY34-70" fmla="*/ 67896 h 979708"/>
              <a:gd name="connsiteX35-71" fmla="*/ 8907645 w 9559256"/>
              <a:gd name="connsiteY35-72" fmla="*/ 60830 h 979708"/>
              <a:gd name="connsiteX36-73" fmla="*/ 8914087 w 9559256"/>
              <a:gd name="connsiteY36-74" fmla="*/ 53764 h 979708"/>
              <a:gd name="connsiteX37-75" fmla="*/ 8920836 w 9559256"/>
              <a:gd name="connsiteY37-76" fmla="*/ 47312 h 979708"/>
              <a:gd name="connsiteX38-77" fmla="*/ 8928199 w 9559256"/>
              <a:gd name="connsiteY38-78" fmla="*/ 41475 h 979708"/>
              <a:gd name="connsiteX39-79" fmla="*/ 8935255 w 9559256"/>
              <a:gd name="connsiteY39-80" fmla="*/ 35638 h 979708"/>
              <a:gd name="connsiteX40-81" fmla="*/ 8942925 w 9559256"/>
              <a:gd name="connsiteY40-82" fmla="*/ 30415 h 979708"/>
              <a:gd name="connsiteX41-83" fmla="*/ 8950288 w 9559256"/>
              <a:gd name="connsiteY41-84" fmla="*/ 25499 h 979708"/>
              <a:gd name="connsiteX42-85" fmla="*/ 8958571 w 9559256"/>
              <a:gd name="connsiteY42-86" fmla="*/ 21198 h 979708"/>
              <a:gd name="connsiteX43-87" fmla="*/ 8966547 w 9559256"/>
              <a:gd name="connsiteY43-88" fmla="*/ 16897 h 979708"/>
              <a:gd name="connsiteX44-89" fmla="*/ 8974830 w 9559256"/>
              <a:gd name="connsiteY44-90" fmla="*/ 13518 h 979708"/>
              <a:gd name="connsiteX45-91" fmla="*/ 8982807 w 9559256"/>
              <a:gd name="connsiteY45-92" fmla="*/ 10138 h 979708"/>
              <a:gd name="connsiteX46-93" fmla="*/ 8991397 w 9559256"/>
              <a:gd name="connsiteY46-94" fmla="*/ 7680 h 979708"/>
              <a:gd name="connsiteX47-95" fmla="*/ 8999987 w 9559256"/>
              <a:gd name="connsiteY47-96" fmla="*/ 5223 h 979708"/>
              <a:gd name="connsiteX48-97" fmla="*/ 9008577 w 9559256"/>
              <a:gd name="connsiteY48-98" fmla="*/ 3687 h 979708"/>
              <a:gd name="connsiteX49-99" fmla="*/ 9017474 w 9559256"/>
              <a:gd name="connsiteY49-100" fmla="*/ 2150 h 979708"/>
              <a:gd name="connsiteX50-101" fmla="*/ 9025757 w 9559256"/>
              <a:gd name="connsiteY50-102" fmla="*/ 1229 h 979708"/>
              <a:gd name="connsiteX51-103" fmla="*/ 9034654 w 9559256"/>
              <a:gd name="connsiteY51-104" fmla="*/ 307 h 979708"/>
              <a:gd name="connsiteX52-105" fmla="*/ 9043550 w 9559256"/>
              <a:gd name="connsiteY52-106" fmla="*/ 0 h 979708"/>
              <a:gd name="connsiteX53-107" fmla="*/ 9052447 w 9559256"/>
              <a:gd name="connsiteY53-108" fmla="*/ 307 h 979708"/>
              <a:gd name="connsiteX54-109" fmla="*/ 9061037 w 9559256"/>
              <a:gd name="connsiteY54-110" fmla="*/ 1229 h 979708"/>
              <a:gd name="connsiteX55-111" fmla="*/ 9069934 w 9559256"/>
              <a:gd name="connsiteY55-112" fmla="*/ 2150 h 979708"/>
              <a:gd name="connsiteX56-113" fmla="*/ 9078524 w 9559256"/>
              <a:gd name="connsiteY56-114" fmla="*/ 3687 h 979708"/>
              <a:gd name="connsiteX57-115" fmla="*/ 9087421 w 9559256"/>
              <a:gd name="connsiteY57-116" fmla="*/ 5223 h 979708"/>
              <a:gd name="connsiteX58-117" fmla="*/ 9095704 w 9559256"/>
              <a:gd name="connsiteY58-118" fmla="*/ 7680 h 979708"/>
              <a:gd name="connsiteX59-119" fmla="*/ 9104294 w 9559256"/>
              <a:gd name="connsiteY59-120" fmla="*/ 10138 h 979708"/>
              <a:gd name="connsiteX60-121" fmla="*/ 9112577 w 9559256"/>
              <a:gd name="connsiteY60-122" fmla="*/ 13518 h 979708"/>
              <a:gd name="connsiteX61-123" fmla="*/ 9120860 w 9559256"/>
              <a:gd name="connsiteY61-124" fmla="*/ 16897 h 979708"/>
              <a:gd name="connsiteX62-125" fmla="*/ 9128837 w 9559256"/>
              <a:gd name="connsiteY62-126" fmla="*/ 21198 h 979708"/>
              <a:gd name="connsiteX63-127" fmla="*/ 9136813 w 9559256"/>
              <a:gd name="connsiteY63-128" fmla="*/ 25499 h 979708"/>
              <a:gd name="connsiteX64-129" fmla="*/ 9144483 w 9559256"/>
              <a:gd name="connsiteY64-130" fmla="*/ 30415 h 979708"/>
              <a:gd name="connsiteX65-131" fmla="*/ 9151846 w 9559256"/>
              <a:gd name="connsiteY65-132" fmla="*/ 35638 h 979708"/>
              <a:gd name="connsiteX66-133" fmla="*/ 9159208 w 9559256"/>
              <a:gd name="connsiteY66-134" fmla="*/ 41475 h 979708"/>
              <a:gd name="connsiteX67-135" fmla="*/ 9166264 w 9559256"/>
              <a:gd name="connsiteY67-136" fmla="*/ 47312 h 979708"/>
              <a:gd name="connsiteX68-137" fmla="*/ 9173014 w 9559256"/>
              <a:gd name="connsiteY68-138" fmla="*/ 53764 h 979708"/>
              <a:gd name="connsiteX69-139" fmla="*/ 9505569 w 9559256"/>
              <a:gd name="connsiteY69-140" fmla="*/ 386793 h 979708"/>
              <a:gd name="connsiteX70-141" fmla="*/ 9511398 w 9559256"/>
              <a:gd name="connsiteY70-142" fmla="*/ 392937 h 979708"/>
              <a:gd name="connsiteX71-143" fmla="*/ 9517226 w 9559256"/>
              <a:gd name="connsiteY71-144" fmla="*/ 399696 h 979708"/>
              <a:gd name="connsiteX72-145" fmla="*/ 9522749 w 9559256"/>
              <a:gd name="connsiteY72-146" fmla="*/ 406455 h 979708"/>
              <a:gd name="connsiteX73-147" fmla="*/ 9527657 w 9559256"/>
              <a:gd name="connsiteY73-148" fmla="*/ 413828 h 979708"/>
              <a:gd name="connsiteX74-149" fmla="*/ 9532566 w 9559256"/>
              <a:gd name="connsiteY74-150" fmla="*/ 421509 h 979708"/>
              <a:gd name="connsiteX75-151" fmla="*/ 9536861 w 9559256"/>
              <a:gd name="connsiteY75-152" fmla="*/ 428882 h 979708"/>
              <a:gd name="connsiteX76-153" fmla="*/ 9540849 w 9559256"/>
              <a:gd name="connsiteY76-154" fmla="*/ 436870 h 979708"/>
              <a:gd name="connsiteX77-155" fmla="*/ 9544837 w 9559256"/>
              <a:gd name="connsiteY77-156" fmla="*/ 445165 h 979708"/>
              <a:gd name="connsiteX78-157" fmla="*/ 9547905 w 9559256"/>
              <a:gd name="connsiteY78-158" fmla="*/ 453153 h 979708"/>
              <a:gd name="connsiteX79-159" fmla="*/ 9550666 w 9559256"/>
              <a:gd name="connsiteY79-160" fmla="*/ 461755 h 979708"/>
              <a:gd name="connsiteX80-161" fmla="*/ 9553120 w 9559256"/>
              <a:gd name="connsiteY80-162" fmla="*/ 470357 h 979708"/>
              <a:gd name="connsiteX81-163" fmla="*/ 9555268 w 9559256"/>
              <a:gd name="connsiteY81-164" fmla="*/ 479266 h 979708"/>
              <a:gd name="connsiteX82-165" fmla="*/ 9557108 w 9559256"/>
              <a:gd name="connsiteY82-166" fmla="*/ 488483 h 979708"/>
              <a:gd name="connsiteX83-167" fmla="*/ 9558029 w 9559256"/>
              <a:gd name="connsiteY83-168" fmla="*/ 497700 h 979708"/>
              <a:gd name="connsiteX84-169" fmla="*/ 9558949 w 9559256"/>
              <a:gd name="connsiteY84-170" fmla="*/ 506916 h 979708"/>
              <a:gd name="connsiteX85-171" fmla="*/ 9559256 w 9559256"/>
              <a:gd name="connsiteY85-172" fmla="*/ 516440 h 979708"/>
              <a:gd name="connsiteX86-173" fmla="*/ 9558949 w 9559256"/>
              <a:gd name="connsiteY86-174" fmla="*/ 525964 h 979708"/>
              <a:gd name="connsiteX87-175" fmla="*/ 9558029 w 9559256"/>
              <a:gd name="connsiteY87-176" fmla="*/ 535181 h 979708"/>
              <a:gd name="connsiteX88-177" fmla="*/ 9557108 w 9559256"/>
              <a:gd name="connsiteY88-178" fmla="*/ 544397 h 979708"/>
              <a:gd name="connsiteX89-179" fmla="*/ 9555268 w 9559256"/>
              <a:gd name="connsiteY89-180" fmla="*/ 553307 h 979708"/>
              <a:gd name="connsiteX90-181" fmla="*/ 9553120 w 9559256"/>
              <a:gd name="connsiteY90-182" fmla="*/ 562524 h 979708"/>
              <a:gd name="connsiteX91-183" fmla="*/ 9550666 w 9559256"/>
              <a:gd name="connsiteY91-184" fmla="*/ 570819 h 979708"/>
              <a:gd name="connsiteX92-185" fmla="*/ 9547905 w 9559256"/>
              <a:gd name="connsiteY92-186" fmla="*/ 579421 h 979708"/>
              <a:gd name="connsiteX93-187" fmla="*/ 9544837 w 9559256"/>
              <a:gd name="connsiteY93-188" fmla="*/ 587716 h 979708"/>
              <a:gd name="connsiteX94-189" fmla="*/ 9540849 w 9559256"/>
              <a:gd name="connsiteY94-190" fmla="*/ 596011 h 979708"/>
              <a:gd name="connsiteX95-191" fmla="*/ 9536861 w 9559256"/>
              <a:gd name="connsiteY95-192" fmla="*/ 603691 h 979708"/>
              <a:gd name="connsiteX96-193" fmla="*/ 9532566 w 9559256"/>
              <a:gd name="connsiteY96-194" fmla="*/ 611679 h 979708"/>
              <a:gd name="connsiteX97-195" fmla="*/ 9527657 w 9559256"/>
              <a:gd name="connsiteY97-196" fmla="*/ 619052 h 979708"/>
              <a:gd name="connsiteX98-197" fmla="*/ 9522749 w 9559256"/>
              <a:gd name="connsiteY98-198" fmla="*/ 626426 h 979708"/>
              <a:gd name="connsiteX99-199" fmla="*/ 9517226 w 9559256"/>
              <a:gd name="connsiteY99-200" fmla="*/ 633185 h 979708"/>
              <a:gd name="connsiteX100-201" fmla="*/ 9511398 w 9559256"/>
              <a:gd name="connsiteY100-202" fmla="*/ 639943 h 979708"/>
              <a:gd name="connsiteX101-203" fmla="*/ 9505569 w 9559256"/>
              <a:gd name="connsiteY101-204" fmla="*/ 646088 h 979708"/>
              <a:gd name="connsiteX102-205" fmla="*/ 9173014 w 9559256"/>
              <a:gd name="connsiteY102-206" fmla="*/ 978809 h 979708"/>
              <a:gd name="connsiteX103-207" fmla="*/ 9172116 w 9559256"/>
              <a:gd name="connsiteY103-208" fmla="*/ 979708 h 979708"/>
              <a:gd name="connsiteX0-209" fmla="*/ 0 w 9559256"/>
              <a:gd name="connsiteY0-210" fmla="*/ 443714 h 979708"/>
              <a:gd name="connsiteX1-211" fmla="*/ 0 w 9559256"/>
              <a:gd name="connsiteY1-212" fmla="*/ 332875 h 979708"/>
              <a:gd name="connsiteX2-213" fmla="*/ 8939653 w 9559256"/>
              <a:gd name="connsiteY2-214" fmla="*/ 332875 h 979708"/>
              <a:gd name="connsiteX3-215" fmla="*/ 8914087 w 9559256"/>
              <a:gd name="connsiteY3-216" fmla="*/ 313673 h 979708"/>
              <a:gd name="connsiteX4-217" fmla="*/ 8907645 w 9559256"/>
              <a:gd name="connsiteY4-218" fmla="*/ 306607 h 979708"/>
              <a:gd name="connsiteX5-219" fmla="*/ 8901202 w 9559256"/>
              <a:gd name="connsiteY5-220" fmla="*/ 299541 h 979708"/>
              <a:gd name="connsiteX6-221" fmla="*/ 8895680 w 9559256"/>
              <a:gd name="connsiteY6-222" fmla="*/ 292475 h 979708"/>
              <a:gd name="connsiteX7-223" fmla="*/ 8890771 w 9559256"/>
              <a:gd name="connsiteY7-224" fmla="*/ 284487 h 979708"/>
              <a:gd name="connsiteX8-225" fmla="*/ 8885863 w 9559256"/>
              <a:gd name="connsiteY8-226" fmla="*/ 276807 h 979708"/>
              <a:gd name="connsiteX9-227" fmla="*/ 8881261 w 9559256"/>
              <a:gd name="connsiteY9-228" fmla="*/ 269126 h 979708"/>
              <a:gd name="connsiteX10-229" fmla="*/ 8877273 w 9559256"/>
              <a:gd name="connsiteY10-230" fmla="*/ 260831 h 979708"/>
              <a:gd name="connsiteX11-231" fmla="*/ 8873898 w 9559256"/>
              <a:gd name="connsiteY11-232" fmla="*/ 252844 h 979708"/>
              <a:gd name="connsiteX12-233" fmla="*/ 8870524 w 9559256"/>
              <a:gd name="connsiteY12-234" fmla="*/ 244241 h 979708"/>
              <a:gd name="connsiteX13-235" fmla="*/ 8867763 w 9559256"/>
              <a:gd name="connsiteY13-236" fmla="*/ 235639 h 979708"/>
              <a:gd name="connsiteX14-237" fmla="*/ 8865615 w 9559256"/>
              <a:gd name="connsiteY14-238" fmla="*/ 227344 h 979708"/>
              <a:gd name="connsiteX15-239" fmla="*/ 8863468 w 9559256"/>
              <a:gd name="connsiteY15-240" fmla="*/ 218742 h 979708"/>
              <a:gd name="connsiteX16-241" fmla="*/ 8862240 w 9559256"/>
              <a:gd name="connsiteY16-242" fmla="*/ 209832 h 979708"/>
              <a:gd name="connsiteX17-243" fmla="*/ 8861013 w 9559256"/>
              <a:gd name="connsiteY17-244" fmla="*/ 201230 h 979708"/>
              <a:gd name="connsiteX18-245" fmla="*/ 8860706 w 9559256"/>
              <a:gd name="connsiteY18-246" fmla="*/ 192321 h 979708"/>
              <a:gd name="connsiteX19-247" fmla="*/ 8860400 w 9559256"/>
              <a:gd name="connsiteY19-248" fmla="*/ 183719 h 979708"/>
              <a:gd name="connsiteX20-249" fmla="*/ 8860706 w 9559256"/>
              <a:gd name="connsiteY20-250" fmla="*/ 175116 h 979708"/>
              <a:gd name="connsiteX21-251" fmla="*/ 8861013 w 9559256"/>
              <a:gd name="connsiteY21-252" fmla="*/ 166207 h 979708"/>
              <a:gd name="connsiteX22-253" fmla="*/ 8862240 w 9559256"/>
              <a:gd name="connsiteY22-254" fmla="*/ 157298 h 979708"/>
              <a:gd name="connsiteX23-255" fmla="*/ 8863468 w 9559256"/>
              <a:gd name="connsiteY23-256" fmla="*/ 148388 h 979708"/>
              <a:gd name="connsiteX24-257" fmla="*/ 8865615 w 9559256"/>
              <a:gd name="connsiteY24-258" fmla="*/ 140093 h 979708"/>
              <a:gd name="connsiteX25-259" fmla="*/ 8867763 w 9559256"/>
              <a:gd name="connsiteY25-260" fmla="*/ 131491 h 979708"/>
              <a:gd name="connsiteX26-261" fmla="*/ 8870524 w 9559256"/>
              <a:gd name="connsiteY26-262" fmla="*/ 122889 h 979708"/>
              <a:gd name="connsiteX27-263" fmla="*/ 8873898 w 9559256"/>
              <a:gd name="connsiteY27-264" fmla="*/ 114594 h 979708"/>
              <a:gd name="connsiteX28-265" fmla="*/ 8877273 w 9559256"/>
              <a:gd name="connsiteY28-266" fmla="*/ 106299 h 979708"/>
              <a:gd name="connsiteX29-267" fmla="*/ 8881261 w 9559256"/>
              <a:gd name="connsiteY29-268" fmla="*/ 98311 h 979708"/>
              <a:gd name="connsiteX30-269" fmla="*/ 8885863 w 9559256"/>
              <a:gd name="connsiteY30-270" fmla="*/ 90630 h 979708"/>
              <a:gd name="connsiteX31-271" fmla="*/ 8890771 w 9559256"/>
              <a:gd name="connsiteY31-272" fmla="*/ 82643 h 979708"/>
              <a:gd name="connsiteX32-273" fmla="*/ 8895680 w 9559256"/>
              <a:gd name="connsiteY32-274" fmla="*/ 75269 h 979708"/>
              <a:gd name="connsiteX33-275" fmla="*/ 8901202 w 9559256"/>
              <a:gd name="connsiteY33-276" fmla="*/ 67896 h 979708"/>
              <a:gd name="connsiteX34-277" fmla="*/ 8907645 w 9559256"/>
              <a:gd name="connsiteY34-278" fmla="*/ 60830 h 979708"/>
              <a:gd name="connsiteX35-279" fmla="*/ 8914087 w 9559256"/>
              <a:gd name="connsiteY35-280" fmla="*/ 53764 h 979708"/>
              <a:gd name="connsiteX36-281" fmla="*/ 8920836 w 9559256"/>
              <a:gd name="connsiteY36-282" fmla="*/ 47312 h 979708"/>
              <a:gd name="connsiteX37-283" fmla="*/ 8928199 w 9559256"/>
              <a:gd name="connsiteY37-284" fmla="*/ 41475 h 979708"/>
              <a:gd name="connsiteX38-285" fmla="*/ 8935255 w 9559256"/>
              <a:gd name="connsiteY38-286" fmla="*/ 35638 h 979708"/>
              <a:gd name="connsiteX39-287" fmla="*/ 8942925 w 9559256"/>
              <a:gd name="connsiteY39-288" fmla="*/ 30415 h 979708"/>
              <a:gd name="connsiteX40-289" fmla="*/ 8950288 w 9559256"/>
              <a:gd name="connsiteY40-290" fmla="*/ 25499 h 979708"/>
              <a:gd name="connsiteX41-291" fmla="*/ 8958571 w 9559256"/>
              <a:gd name="connsiteY41-292" fmla="*/ 21198 h 979708"/>
              <a:gd name="connsiteX42-293" fmla="*/ 8966547 w 9559256"/>
              <a:gd name="connsiteY42-294" fmla="*/ 16897 h 979708"/>
              <a:gd name="connsiteX43-295" fmla="*/ 8974830 w 9559256"/>
              <a:gd name="connsiteY43-296" fmla="*/ 13518 h 979708"/>
              <a:gd name="connsiteX44-297" fmla="*/ 8982807 w 9559256"/>
              <a:gd name="connsiteY44-298" fmla="*/ 10138 h 979708"/>
              <a:gd name="connsiteX45-299" fmla="*/ 8991397 w 9559256"/>
              <a:gd name="connsiteY45-300" fmla="*/ 7680 h 979708"/>
              <a:gd name="connsiteX46-301" fmla="*/ 8999987 w 9559256"/>
              <a:gd name="connsiteY46-302" fmla="*/ 5223 h 979708"/>
              <a:gd name="connsiteX47-303" fmla="*/ 9008577 w 9559256"/>
              <a:gd name="connsiteY47-304" fmla="*/ 3687 h 979708"/>
              <a:gd name="connsiteX48-305" fmla="*/ 9017474 w 9559256"/>
              <a:gd name="connsiteY48-306" fmla="*/ 2150 h 979708"/>
              <a:gd name="connsiteX49-307" fmla="*/ 9025757 w 9559256"/>
              <a:gd name="connsiteY49-308" fmla="*/ 1229 h 979708"/>
              <a:gd name="connsiteX50-309" fmla="*/ 9034654 w 9559256"/>
              <a:gd name="connsiteY50-310" fmla="*/ 307 h 979708"/>
              <a:gd name="connsiteX51-311" fmla="*/ 9043550 w 9559256"/>
              <a:gd name="connsiteY51-312" fmla="*/ 0 h 979708"/>
              <a:gd name="connsiteX52-313" fmla="*/ 9052447 w 9559256"/>
              <a:gd name="connsiteY52-314" fmla="*/ 307 h 979708"/>
              <a:gd name="connsiteX53-315" fmla="*/ 9061037 w 9559256"/>
              <a:gd name="connsiteY53-316" fmla="*/ 1229 h 979708"/>
              <a:gd name="connsiteX54-317" fmla="*/ 9069934 w 9559256"/>
              <a:gd name="connsiteY54-318" fmla="*/ 2150 h 979708"/>
              <a:gd name="connsiteX55-319" fmla="*/ 9078524 w 9559256"/>
              <a:gd name="connsiteY55-320" fmla="*/ 3687 h 979708"/>
              <a:gd name="connsiteX56-321" fmla="*/ 9087421 w 9559256"/>
              <a:gd name="connsiteY56-322" fmla="*/ 5223 h 979708"/>
              <a:gd name="connsiteX57-323" fmla="*/ 9095704 w 9559256"/>
              <a:gd name="connsiteY57-324" fmla="*/ 7680 h 979708"/>
              <a:gd name="connsiteX58-325" fmla="*/ 9104294 w 9559256"/>
              <a:gd name="connsiteY58-326" fmla="*/ 10138 h 979708"/>
              <a:gd name="connsiteX59-327" fmla="*/ 9112577 w 9559256"/>
              <a:gd name="connsiteY59-328" fmla="*/ 13518 h 979708"/>
              <a:gd name="connsiteX60-329" fmla="*/ 9120860 w 9559256"/>
              <a:gd name="connsiteY60-330" fmla="*/ 16897 h 979708"/>
              <a:gd name="connsiteX61-331" fmla="*/ 9128837 w 9559256"/>
              <a:gd name="connsiteY61-332" fmla="*/ 21198 h 979708"/>
              <a:gd name="connsiteX62-333" fmla="*/ 9136813 w 9559256"/>
              <a:gd name="connsiteY62-334" fmla="*/ 25499 h 979708"/>
              <a:gd name="connsiteX63-335" fmla="*/ 9144483 w 9559256"/>
              <a:gd name="connsiteY63-336" fmla="*/ 30415 h 979708"/>
              <a:gd name="connsiteX64-337" fmla="*/ 9151846 w 9559256"/>
              <a:gd name="connsiteY64-338" fmla="*/ 35638 h 979708"/>
              <a:gd name="connsiteX65-339" fmla="*/ 9159208 w 9559256"/>
              <a:gd name="connsiteY65-340" fmla="*/ 41475 h 979708"/>
              <a:gd name="connsiteX66-341" fmla="*/ 9166264 w 9559256"/>
              <a:gd name="connsiteY66-342" fmla="*/ 47312 h 979708"/>
              <a:gd name="connsiteX67-343" fmla="*/ 9173014 w 9559256"/>
              <a:gd name="connsiteY67-344" fmla="*/ 53764 h 979708"/>
              <a:gd name="connsiteX68-345" fmla="*/ 9505569 w 9559256"/>
              <a:gd name="connsiteY68-346" fmla="*/ 386793 h 979708"/>
              <a:gd name="connsiteX69-347" fmla="*/ 9511398 w 9559256"/>
              <a:gd name="connsiteY69-348" fmla="*/ 392937 h 979708"/>
              <a:gd name="connsiteX70-349" fmla="*/ 9517226 w 9559256"/>
              <a:gd name="connsiteY70-350" fmla="*/ 399696 h 979708"/>
              <a:gd name="connsiteX71-351" fmla="*/ 9522749 w 9559256"/>
              <a:gd name="connsiteY71-352" fmla="*/ 406455 h 979708"/>
              <a:gd name="connsiteX72-353" fmla="*/ 9527657 w 9559256"/>
              <a:gd name="connsiteY72-354" fmla="*/ 413828 h 979708"/>
              <a:gd name="connsiteX73-355" fmla="*/ 9532566 w 9559256"/>
              <a:gd name="connsiteY73-356" fmla="*/ 421509 h 979708"/>
              <a:gd name="connsiteX74-357" fmla="*/ 9536861 w 9559256"/>
              <a:gd name="connsiteY74-358" fmla="*/ 428882 h 979708"/>
              <a:gd name="connsiteX75-359" fmla="*/ 9540849 w 9559256"/>
              <a:gd name="connsiteY75-360" fmla="*/ 436870 h 979708"/>
              <a:gd name="connsiteX76-361" fmla="*/ 9544837 w 9559256"/>
              <a:gd name="connsiteY76-362" fmla="*/ 445165 h 979708"/>
              <a:gd name="connsiteX77-363" fmla="*/ 9547905 w 9559256"/>
              <a:gd name="connsiteY77-364" fmla="*/ 453153 h 979708"/>
              <a:gd name="connsiteX78-365" fmla="*/ 9550666 w 9559256"/>
              <a:gd name="connsiteY78-366" fmla="*/ 461755 h 979708"/>
              <a:gd name="connsiteX79-367" fmla="*/ 9553120 w 9559256"/>
              <a:gd name="connsiteY79-368" fmla="*/ 470357 h 979708"/>
              <a:gd name="connsiteX80-369" fmla="*/ 9555268 w 9559256"/>
              <a:gd name="connsiteY80-370" fmla="*/ 479266 h 979708"/>
              <a:gd name="connsiteX81-371" fmla="*/ 9557108 w 9559256"/>
              <a:gd name="connsiteY81-372" fmla="*/ 488483 h 979708"/>
              <a:gd name="connsiteX82-373" fmla="*/ 9558029 w 9559256"/>
              <a:gd name="connsiteY82-374" fmla="*/ 497700 h 979708"/>
              <a:gd name="connsiteX83-375" fmla="*/ 9558949 w 9559256"/>
              <a:gd name="connsiteY83-376" fmla="*/ 506916 h 979708"/>
              <a:gd name="connsiteX84-377" fmla="*/ 9559256 w 9559256"/>
              <a:gd name="connsiteY84-378" fmla="*/ 516440 h 979708"/>
              <a:gd name="connsiteX85-379" fmla="*/ 9558949 w 9559256"/>
              <a:gd name="connsiteY85-380" fmla="*/ 525964 h 979708"/>
              <a:gd name="connsiteX86-381" fmla="*/ 9558029 w 9559256"/>
              <a:gd name="connsiteY86-382" fmla="*/ 535181 h 979708"/>
              <a:gd name="connsiteX87-383" fmla="*/ 9557108 w 9559256"/>
              <a:gd name="connsiteY87-384" fmla="*/ 544397 h 979708"/>
              <a:gd name="connsiteX88-385" fmla="*/ 9555268 w 9559256"/>
              <a:gd name="connsiteY88-386" fmla="*/ 553307 h 979708"/>
              <a:gd name="connsiteX89-387" fmla="*/ 9553120 w 9559256"/>
              <a:gd name="connsiteY89-388" fmla="*/ 562524 h 979708"/>
              <a:gd name="connsiteX90-389" fmla="*/ 9550666 w 9559256"/>
              <a:gd name="connsiteY90-390" fmla="*/ 570819 h 979708"/>
              <a:gd name="connsiteX91-391" fmla="*/ 9547905 w 9559256"/>
              <a:gd name="connsiteY91-392" fmla="*/ 579421 h 979708"/>
              <a:gd name="connsiteX92-393" fmla="*/ 9544837 w 9559256"/>
              <a:gd name="connsiteY92-394" fmla="*/ 587716 h 979708"/>
              <a:gd name="connsiteX93-395" fmla="*/ 9540849 w 9559256"/>
              <a:gd name="connsiteY93-396" fmla="*/ 596011 h 979708"/>
              <a:gd name="connsiteX94-397" fmla="*/ 9536861 w 9559256"/>
              <a:gd name="connsiteY94-398" fmla="*/ 603691 h 979708"/>
              <a:gd name="connsiteX95-399" fmla="*/ 9532566 w 9559256"/>
              <a:gd name="connsiteY95-400" fmla="*/ 611679 h 979708"/>
              <a:gd name="connsiteX96-401" fmla="*/ 9527657 w 9559256"/>
              <a:gd name="connsiteY96-402" fmla="*/ 619052 h 979708"/>
              <a:gd name="connsiteX97-403" fmla="*/ 9522749 w 9559256"/>
              <a:gd name="connsiteY97-404" fmla="*/ 626426 h 979708"/>
              <a:gd name="connsiteX98-405" fmla="*/ 9517226 w 9559256"/>
              <a:gd name="connsiteY98-406" fmla="*/ 633185 h 979708"/>
              <a:gd name="connsiteX99-407" fmla="*/ 9511398 w 9559256"/>
              <a:gd name="connsiteY99-408" fmla="*/ 639943 h 979708"/>
              <a:gd name="connsiteX100-409" fmla="*/ 9505569 w 9559256"/>
              <a:gd name="connsiteY100-410" fmla="*/ 646088 h 979708"/>
              <a:gd name="connsiteX101-411" fmla="*/ 9173014 w 9559256"/>
              <a:gd name="connsiteY101-412" fmla="*/ 978809 h 979708"/>
              <a:gd name="connsiteX102-413" fmla="*/ 9172116 w 9559256"/>
              <a:gd name="connsiteY102-414" fmla="*/ 979708 h 979708"/>
              <a:gd name="connsiteX0-415" fmla="*/ 0 w 9559256"/>
              <a:gd name="connsiteY0-416" fmla="*/ 332875 h 979708"/>
              <a:gd name="connsiteX1-417" fmla="*/ 8939653 w 9559256"/>
              <a:gd name="connsiteY1-418" fmla="*/ 332875 h 979708"/>
              <a:gd name="connsiteX2-419" fmla="*/ 8914087 w 9559256"/>
              <a:gd name="connsiteY2-420" fmla="*/ 313673 h 979708"/>
              <a:gd name="connsiteX3-421" fmla="*/ 8907645 w 9559256"/>
              <a:gd name="connsiteY3-422" fmla="*/ 306607 h 979708"/>
              <a:gd name="connsiteX4-423" fmla="*/ 8901202 w 9559256"/>
              <a:gd name="connsiteY4-424" fmla="*/ 299541 h 979708"/>
              <a:gd name="connsiteX5-425" fmla="*/ 8895680 w 9559256"/>
              <a:gd name="connsiteY5-426" fmla="*/ 292475 h 979708"/>
              <a:gd name="connsiteX6-427" fmla="*/ 8890771 w 9559256"/>
              <a:gd name="connsiteY6-428" fmla="*/ 284487 h 979708"/>
              <a:gd name="connsiteX7-429" fmla="*/ 8885863 w 9559256"/>
              <a:gd name="connsiteY7-430" fmla="*/ 276807 h 979708"/>
              <a:gd name="connsiteX8-431" fmla="*/ 8881261 w 9559256"/>
              <a:gd name="connsiteY8-432" fmla="*/ 269126 h 979708"/>
              <a:gd name="connsiteX9-433" fmla="*/ 8877273 w 9559256"/>
              <a:gd name="connsiteY9-434" fmla="*/ 260831 h 979708"/>
              <a:gd name="connsiteX10-435" fmla="*/ 8873898 w 9559256"/>
              <a:gd name="connsiteY10-436" fmla="*/ 252844 h 979708"/>
              <a:gd name="connsiteX11-437" fmla="*/ 8870524 w 9559256"/>
              <a:gd name="connsiteY11-438" fmla="*/ 244241 h 979708"/>
              <a:gd name="connsiteX12-439" fmla="*/ 8867763 w 9559256"/>
              <a:gd name="connsiteY12-440" fmla="*/ 235639 h 979708"/>
              <a:gd name="connsiteX13-441" fmla="*/ 8865615 w 9559256"/>
              <a:gd name="connsiteY13-442" fmla="*/ 227344 h 979708"/>
              <a:gd name="connsiteX14-443" fmla="*/ 8863468 w 9559256"/>
              <a:gd name="connsiteY14-444" fmla="*/ 218742 h 979708"/>
              <a:gd name="connsiteX15-445" fmla="*/ 8862240 w 9559256"/>
              <a:gd name="connsiteY15-446" fmla="*/ 209832 h 979708"/>
              <a:gd name="connsiteX16-447" fmla="*/ 8861013 w 9559256"/>
              <a:gd name="connsiteY16-448" fmla="*/ 201230 h 979708"/>
              <a:gd name="connsiteX17-449" fmla="*/ 8860706 w 9559256"/>
              <a:gd name="connsiteY17-450" fmla="*/ 192321 h 979708"/>
              <a:gd name="connsiteX18-451" fmla="*/ 8860400 w 9559256"/>
              <a:gd name="connsiteY18-452" fmla="*/ 183719 h 979708"/>
              <a:gd name="connsiteX19-453" fmla="*/ 8860706 w 9559256"/>
              <a:gd name="connsiteY19-454" fmla="*/ 175116 h 979708"/>
              <a:gd name="connsiteX20-455" fmla="*/ 8861013 w 9559256"/>
              <a:gd name="connsiteY20-456" fmla="*/ 166207 h 979708"/>
              <a:gd name="connsiteX21-457" fmla="*/ 8862240 w 9559256"/>
              <a:gd name="connsiteY21-458" fmla="*/ 157298 h 979708"/>
              <a:gd name="connsiteX22-459" fmla="*/ 8863468 w 9559256"/>
              <a:gd name="connsiteY22-460" fmla="*/ 148388 h 979708"/>
              <a:gd name="connsiteX23-461" fmla="*/ 8865615 w 9559256"/>
              <a:gd name="connsiteY23-462" fmla="*/ 140093 h 979708"/>
              <a:gd name="connsiteX24-463" fmla="*/ 8867763 w 9559256"/>
              <a:gd name="connsiteY24-464" fmla="*/ 131491 h 979708"/>
              <a:gd name="connsiteX25-465" fmla="*/ 8870524 w 9559256"/>
              <a:gd name="connsiteY25-466" fmla="*/ 122889 h 979708"/>
              <a:gd name="connsiteX26-467" fmla="*/ 8873898 w 9559256"/>
              <a:gd name="connsiteY26-468" fmla="*/ 114594 h 979708"/>
              <a:gd name="connsiteX27-469" fmla="*/ 8877273 w 9559256"/>
              <a:gd name="connsiteY27-470" fmla="*/ 106299 h 979708"/>
              <a:gd name="connsiteX28-471" fmla="*/ 8881261 w 9559256"/>
              <a:gd name="connsiteY28-472" fmla="*/ 98311 h 979708"/>
              <a:gd name="connsiteX29-473" fmla="*/ 8885863 w 9559256"/>
              <a:gd name="connsiteY29-474" fmla="*/ 90630 h 979708"/>
              <a:gd name="connsiteX30-475" fmla="*/ 8890771 w 9559256"/>
              <a:gd name="connsiteY30-476" fmla="*/ 82643 h 979708"/>
              <a:gd name="connsiteX31-477" fmla="*/ 8895680 w 9559256"/>
              <a:gd name="connsiteY31-478" fmla="*/ 75269 h 979708"/>
              <a:gd name="connsiteX32-479" fmla="*/ 8901202 w 9559256"/>
              <a:gd name="connsiteY32-480" fmla="*/ 67896 h 979708"/>
              <a:gd name="connsiteX33-481" fmla="*/ 8907645 w 9559256"/>
              <a:gd name="connsiteY33-482" fmla="*/ 60830 h 979708"/>
              <a:gd name="connsiteX34-483" fmla="*/ 8914087 w 9559256"/>
              <a:gd name="connsiteY34-484" fmla="*/ 53764 h 979708"/>
              <a:gd name="connsiteX35-485" fmla="*/ 8920836 w 9559256"/>
              <a:gd name="connsiteY35-486" fmla="*/ 47312 h 979708"/>
              <a:gd name="connsiteX36-487" fmla="*/ 8928199 w 9559256"/>
              <a:gd name="connsiteY36-488" fmla="*/ 41475 h 979708"/>
              <a:gd name="connsiteX37-489" fmla="*/ 8935255 w 9559256"/>
              <a:gd name="connsiteY37-490" fmla="*/ 35638 h 979708"/>
              <a:gd name="connsiteX38-491" fmla="*/ 8942925 w 9559256"/>
              <a:gd name="connsiteY38-492" fmla="*/ 30415 h 979708"/>
              <a:gd name="connsiteX39-493" fmla="*/ 8950288 w 9559256"/>
              <a:gd name="connsiteY39-494" fmla="*/ 25499 h 979708"/>
              <a:gd name="connsiteX40-495" fmla="*/ 8958571 w 9559256"/>
              <a:gd name="connsiteY40-496" fmla="*/ 21198 h 979708"/>
              <a:gd name="connsiteX41-497" fmla="*/ 8966547 w 9559256"/>
              <a:gd name="connsiteY41-498" fmla="*/ 16897 h 979708"/>
              <a:gd name="connsiteX42-499" fmla="*/ 8974830 w 9559256"/>
              <a:gd name="connsiteY42-500" fmla="*/ 13518 h 979708"/>
              <a:gd name="connsiteX43-501" fmla="*/ 8982807 w 9559256"/>
              <a:gd name="connsiteY43-502" fmla="*/ 10138 h 979708"/>
              <a:gd name="connsiteX44-503" fmla="*/ 8991397 w 9559256"/>
              <a:gd name="connsiteY44-504" fmla="*/ 7680 h 979708"/>
              <a:gd name="connsiteX45-505" fmla="*/ 8999987 w 9559256"/>
              <a:gd name="connsiteY45-506" fmla="*/ 5223 h 979708"/>
              <a:gd name="connsiteX46-507" fmla="*/ 9008577 w 9559256"/>
              <a:gd name="connsiteY46-508" fmla="*/ 3687 h 979708"/>
              <a:gd name="connsiteX47-509" fmla="*/ 9017474 w 9559256"/>
              <a:gd name="connsiteY47-510" fmla="*/ 2150 h 979708"/>
              <a:gd name="connsiteX48-511" fmla="*/ 9025757 w 9559256"/>
              <a:gd name="connsiteY48-512" fmla="*/ 1229 h 979708"/>
              <a:gd name="connsiteX49-513" fmla="*/ 9034654 w 9559256"/>
              <a:gd name="connsiteY49-514" fmla="*/ 307 h 979708"/>
              <a:gd name="connsiteX50-515" fmla="*/ 9043550 w 9559256"/>
              <a:gd name="connsiteY50-516" fmla="*/ 0 h 979708"/>
              <a:gd name="connsiteX51-517" fmla="*/ 9052447 w 9559256"/>
              <a:gd name="connsiteY51-518" fmla="*/ 307 h 979708"/>
              <a:gd name="connsiteX52-519" fmla="*/ 9061037 w 9559256"/>
              <a:gd name="connsiteY52-520" fmla="*/ 1229 h 979708"/>
              <a:gd name="connsiteX53-521" fmla="*/ 9069934 w 9559256"/>
              <a:gd name="connsiteY53-522" fmla="*/ 2150 h 979708"/>
              <a:gd name="connsiteX54-523" fmla="*/ 9078524 w 9559256"/>
              <a:gd name="connsiteY54-524" fmla="*/ 3687 h 979708"/>
              <a:gd name="connsiteX55-525" fmla="*/ 9087421 w 9559256"/>
              <a:gd name="connsiteY55-526" fmla="*/ 5223 h 979708"/>
              <a:gd name="connsiteX56-527" fmla="*/ 9095704 w 9559256"/>
              <a:gd name="connsiteY56-528" fmla="*/ 7680 h 979708"/>
              <a:gd name="connsiteX57-529" fmla="*/ 9104294 w 9559256"/>
              <a:gd name="connsiteY57-530" fmla="*/ 10138 h 979708"/>
              <a:gd name="connsiteX58-531" fmla="*/ 9112577 w 9559256"/>
              <a:gd name="connsiteY58-532" fmla="*/ 13518 h 979708"/>
              <a:gd name="connsiteX59-533" fmla="*/ 9120860 w 9559256"/>
              <a:gd name="connsiteY59-534" fmla="*/ 16897 h 979708"/>
              <a:gd name="connsiteX60-535" fmla="*/ 9128837 w 9559256"/>
              <a:gd name="connsiteY60-536" fmla="*/ 21198 h 979708"/>
              <a:gd name="connsiteX61-537" fmla="*/ 9136813 w 9559256"/>
              <a:gd name="connsiteY61-538" fmla="*/ 25499 h 979708"/>
              <a:gd name="connsiteX62-539" fmla="*/ 9144483 w 9559256"/>
              <a:gd name="connsiteY62-540" fmla="*/ 30415 h 979708"/>
              <a:gd name="connsiteX63-541" fmla="*/ 9151846 w 9559256"/>
              <a:gd name="connsiteY63-542" fmla="*/ 35638 h 979708"/>
              <a:gd name="connsiteX64-543" fmla="*/ 9159208 w 9559256"/>
              <a:gd name="connsiteY64-544" fmla="*/ 41475 h 979708"/>
              <a:gd name="connsiteX65-545" fmla="*/ 9166264 w 9559256"/>
              <a:gd name="connsiteY65-546" fmla="*/ 47312 h 979708"/>
              <a:gd name="connsiteX66-547" fmla="*/ 9173014 w 9559256"/>
              <a:gd name="connsiteY66-548" fmla="*/ 53764 h 979708"/>
              <a:gd name="connsiteX67-549" fmla="*/ 9505569 w 9559256"/>
              <a:gd name="connsiteY67-550" fmla="*/ 386793 h 979708"/>
              <a:gd name="connsiteX68-551" fmla="*/ 9511398 w 9559256"/>
              <a:gd name="connsiteY68-552" fmla="*/ 392937 h 979708"/>
              <a:gd name="connsiteX69-553" fmla="*/ 9517226 w 9559256"/>
              <a:gd name="connsiteY69-554" fmla="*/ 399696 h 979708"/>
              <a:gd name="connsiteX70-555" fmla="*/ 9522749 w 9559256"/>
              <a:gd name="connsiteY70-556" fmla="*/ 406455 h 979708"/>
              <a:gd name="connsiteX71-557" fmla="*/ 9527657 w 9559256"/>
              <a:gd name="connsiteY71-558" fmla="*/ 413828 h 979708"/>
              <a:gd name="connsiteX72-559" fmla="*/ 9532566 w 9559256"/>
              <a:gd name="connsiteY72-560" fmla="*/ 421509 h 979708"/>
              <a:gd name="connsiteX73-561" fmla="*/ 9536861 w 9559256"/>
              <a:gd name="connsiteY73-562" fmla="*/ 428882 h 979708"/>
              <a:gd name="connsiteX74-563" fmla="*/ 9540849 w 9559256"/>
              <a:gd name="connsiteY74-564" fmla="*/ 436870 h 979708"/>
              <a:gd name="connsiteX75-565" fmla="*/ 9544837 w 9559256"/>
              <a:gd name="connsiteY75-566" fmla="*/ 445165 h 979708"/>
              <a:gd name="connsiteX76-567" fmla="*/ 9547905 w 9559256"/>
              <a:gd name="connsiteY76-568" fmla="*/ 453153 h 979708"/>
              <a:gd name="connsiteX77-569" fmla="*/ 9550666 w 9559256"/>
              <a:gd name="connsiteY77-570" fmla="*/ 461755 h 979708"/>
              <a:gd name="connsiteX78-571" fmla="*/ 9553120 w 9559256"/>
              <a:gd name="connsiteY78-572" fmla="*/ 470357 h 979708"/>
              <a:gd name="connsiteX79-573" fmla="*/ 9555268 w 9559256"/>
              <a:gd name="connsiteY79-574" fmla="*/ 479266 h 979708"/>
              <a:gd name="connsiteX80-575" fmla="*/ 9557108 w 9559256"/>
              <a:gd name="connsiteY80-576" fmla="*/ 488483 h 979708"/>
              <a:gd name="connsiteX81-577" fmla="*/ 9558029 w 9559256"/>
              <a:gd name="connsiteY81-578" fmla="*/ 497700 h 979708"/>
              <a:gd name="connsiteX82-579" fmla="*/ 9558949 w 9559256"/>
              <a:gd name="connsiteY82-580" fmla="*/ 506916 h 979708"/>
              <a:gd name="connsiteX83-581" fmla="*/ 9559256 w 9559256"/>
              <a:gd name="connsiteY83-582" fmla="*/ 516440 h 979708"/>
              <a:gd name="connsiteX84-583" fmla="*/ 9558949 w 9559256"/>
              <a:gd name="connsiteY84-584" fmla="*/ 525964 h 979708"/>
              <a:gd name="connsiteX85-585" fmla="*/ 9558029 w 9559256"/>
              <a:gd name="connsiteY85-586" fmla="*/ 535181 h 979708"/>
              <a:gd name="connsiteX86-587" fmla="*/ 9557108 w 9559256"/>
              <a:gd name="connsiteY86-588" fmla="*/ 544397 h 979708"/>
              <a:gd name="connsiteX87-589" fmla="*/ 9555268 w 9559256"/>
              <a:gd name="connsiteY87-590" fmla="*/ 553307 h 979708"/>
              <a:gd name="connsiteX88-591" fmla="*/ 9553120 w 9559256"/>
              <a:gd name="connsiteY88-592" fmla="*/ 562524 h 979708"/>
              <a:gd name="connsiteX89-593" fmla="*/ 9550666 w 9559256"/>
              <a:gd name="connsiteY89-594" fmla="*/ 570819 h 979708"/>
              <a:gd name="connsiteX90-595" fmla="*/ 9547905 w 9559256"/>
              <a:gd name="connsiteY90-596" fmla="*/ 579421 h 979708"/>
              <a:gd name="connsiteX91-597" fmla="*/ 9544837 w 9559256"/>
              <a:gd name="connsiteY91-598" fmla="*/ 587716 h 979708"/>
              <a:gd name="connsiteX92-599" fmla="*/ 9540849 w 9559256"/>
              <a:gd name="connsiteY92-600" fmla="*/ 596011 h 979708"/>
              <a:gd name="connsiteX93-601" fmla="*/ 9536861 w 9559256"/>
              <a:gd name="connsiteY93-602" fmla="*/ 603691 h 979708"/>
              <a:gd name="connsiteX94-603" fmla="*/ 9532566 w 9559256"/>
              <a:gd name="connsiteY94-604" fmla="*/ 611679 h 979708"/>
              <a:gd name="connsiteX95-605" fmla="*/ 9527657 w 9559256"/>
              <a:gd name="connsiteY95-606" fmla="*/ 619052 h 979708"/>
              <a:gd name="connsiteX96-607" fmla="*/ 9522749 w 9559256"/>
              <a:gd name="connsiteY96-608" fmla="*/ 626426 h 979708"/>
              <a:gd name="connsiteX97-609" fmla="*/ 9517226 w 9559256"/>
              <a:gd name="connsiteY97-610" fmla="*/ 633185 h 979708"/>
              <a:gd name="connsiteX98-611" fmla="*/ 9511398 w 9559256"/>
              <a:gd name="connsiteY98-612" fmla="*/ 639943 h 979708"/>
              <a:gd name="connsiteX99-613" fmla="*/ 9505569 w 9559256"/>
              <a:gd name="connsiteY99-614" fmla="*/ 646088 h 979708"/>
              <a:gd name="connsiteX100-615" fmla="*/ 9173014 w 9559256"/>
              <a:gd name="connsiteY100-616" fmla="*/ 978809 h 979708"/>
              <a:gd name="connsiteX101-617" fmla="*/ 9172116 w 9559256"/>
              <a:gd name="connsiteY101-618" fmla="*/ 979708 h 979708"/>
            </a:gdLst>
            <a:ahLst/>
            <a:cxnLst>
              <a:cxn ang="0">
                <a:pos x="connsiteX0-415" y="connsiteY0-416"/>
              </a:cxn>
              <a:cxn ang="0">
                <a:pos x="connsiteX1-417" y="connsiteY1-418"/>
              </a:cxn>
              <a:cxn ang="0">
                <a:pos x="connsiteX2-419" y="connsiteY2-420"/>
              </a:cxn>
              <a:cxn ang="0">
                <a:pos x="connsiteX3-421" y="connsiteY3-422"/>
              </a:cxn>
              <a:cxn ang="0">
                <a:pos x="connsiteX4-423" y="connsiteY4-424"/>
              </a:cxn>
              <a:cxn ang="0">
                <a:pos x="connsiteX5-425" y="connsiteY5-426"/>
              </a:cxn>
              <a:cxn ang="0">
                <a:pos x="connsiteX6-427" y="connsiteY6-428"/>
              </a:cxn>
              <a:cxn ang="0">
                <a:pos x="connsiteX7-429" y="connsiteY7-430"/>
              </a:cxn>
              <a:cxn ang="0">
                <a:pos x="connsiteX8-431" y="connsiteY8-432"/>
              </a:cxn>
              <a:cxn ang="0">
                <a:pos x="connsiteX9-433" y="connsiteY9-434"/>
              </a:cxn>
              <a:cxn ang="0">
                <a:pos x="connsiteX10-435" y="connsiteY10-436"/>
              </a:cxn>
              <a:cxn ang="0">
                <a:pos x="connsiteX11-437" y="connsiteY11-438"/>
              </a:cxn>
              <a:cxn ang="0">
                <a:pos x="connsiteX12-439" y="connsiteY12-440"/>
              </a:cxn>
              <a:cxn ang="0">
                <a:pos x="connsiteX13-441" y="connsiteY13-442"/>
              </a:cxn>
              <a:cxn ang="0">
                <a:pos x="connsiteX14-443" y="connsiteY14-444"/>
              </a:cxn>
              <a:cxn ang="0">
                <a:pos x="connsiteX15-445" y="connsiteY15-446"/>
              </a:cxn>
              <a:cxn ang="0">
                <a:pos x="connsiteX16-447" y="connsiteY16-448"/>
              </a:cxn>
              <a:cxn ang="0">
                <a:pos x="connsiteX17-449" y="connsiteY17-450"/>
              </a:cxn>
              <a:cxn ang="0">
                <a:pos x="connsiteX18-451" y="connsiteY18-452"/>
              </a:cxn>
              <a:cxn ang="0">
                <a:pos x="connsiteX19-453" y="connsiteY19-454"/>
              </a:cxn>
              <a:cxn ang="0">
                <a:pos x="connsiteX20-455" y="connsiteY20-456"/>
              </a:cxn>
              <a:cxn ang="0">
                <a:pos x="connsiteX21-457" y="connsiteY21-458"/>
              </a:cxn>
              <a:cxn ang="0">
                <a:pos x="connsiteX22-459" y="connsiteY22-460"/>
              </a:cxn>
              <a:cxn ang="0">
                <a:pos x="connsiteX23-461" y="connsiteY23-462"/>
              </a:cxn>
              <a:cxn ang="0">
                <a:pos x="connsiteX24-463" y="connsiteY24-464"/>
              </a:cxn>
              <a:cxn ang="0">
                <a:pos x="connsiteX25-465" y="connsiteY25-466"/>
              </a:cxn>
              <a:cxn ang="0">
                <a:pos x="connsiteX26-467" y="connsiteY26-468"/>
              </a:cxn>
              <a:cxn ang="0">
                <a:pos x="connsiteX27-469" y="connsiteY27-470"/>
              </a:cxn>
              <a:cxn ang="0">
                <a:pos x="connsiteX28-471" y="connsiteY28-472"/>
              </a:cxn>
              <a:cxn ang="0">
                <a:pos x="connsiteX29-473" y="connsiteY29-474"/>
              </a:cxn>
              <a:cxn ang="0">
                <a:pos x="connsiteX30-475" y="connsiteY30-476"/>
              </a:cxn>
              <a:cxn ang="0">
                <a:pos x="connsiteX31-477" y="connsiteY31-478"/>
              </a:cxn>
              <a:cxn ang="0">
                <a:pos x="connsiteX32-479" y="connsiteY32-480"/>
              </a:cxn>
              <a:cxn ang="0">
                <a:pos x="connsiteX33-481" y="connsiteY33-482"/>
              </a:cxn>
              <a:cxn ang="0">
                <a:pos x="connsiteX34-483" y="connsiteY34-484"/>
              </a:cxn>
              <a:cxn ang="0">
                <a:pos x="connsiteX35-485" y="connsiteY35-486"/>
              </a:cxn>
              <a:cxn ang="0">
                <a:pos x="connsiteX36-487" y="connsiteY36-488"/>
              </a:cxn>
              <a:cxn ang="0">
                <a:pos x="connsiteX37-489" y="connsiteY37-490"/>
              </a:cxn>
              <a:cxn ang="0">
                <a:pos x="connsiteX38-491" y="connsiteY38-492"/>
              </a:cxn>
              <a:cxn ang="0">
                <a:pos x="connsiteX39-493" y="connsiteY39-494"/>
              </a:cxn>
              <a:cxn ang="0">
                <a:pos x="connsiteX40-495" y="connsiteY40-496"/>
              </a:cxn>
              <a:cxn ang="0">
                <a:pos x="connsiteX41-497" y="connsiteY41-498"/>
              </a:cxn>
              <a:cxn ang="0">
                <a:pos x="connsiteX42-499" y="connsiteY42-500"/>
              </a:cxn>
              <a:cxn ang="0">
                <a:pos x="connsiteX43-501" y="connsiteY43-502"/>
              </a:cxn>
              <a:cxn ang="0">
                <a:pos x="connsiteX44-503" y="connsiteY44-504"/>
              </a:cxn>
              <a:cxn ang="0">
                <a:pos x="connsiteX45-505" y="connsiteY45-506"/>
              </a:cxn>
              <a:cxn ang="0">
                <a:pos x="connsiteX46-507" y="connsiteY46-508"/>
              </a:cxn>
              <a:cxn ang="0">
                <a:pos x="connsiteX47-509" y="connsiteY47-510"/>
              </a:cxn>
              <a:cxn ang="0">
                <a:pos x="connsiteX48-511" y="connsiteY48-512"/>
              </a:cxn>
              <a:cxn ang="0">
                <a:pos x="connsiteX49-513" y="connsiteY49-514"/>
              </a:cxn>
              <a:cxn ang="0">
                <a:pos x="connsiteX50-515" y="connsiteY50-516"/>
              </a:cxn>
              <a:cxn ang="0">
                <a:pos x="connsiteX51-517" y="connsiteY51-518"/>
              </a:cxn>
              <a:cxn ang="0">
                <a:pos x="connsiteX52-519" y="connsiteY52-520"/>
              </a:cxn>
              <a:cxn ang="0">
                <a:pos x="connsiteX53-521" y="connsiteY53-522"/>
              </a:cxn>
              <a:cxn ang="0">
                <a:pos x="connsiteX54-523" y="connsiteY54-524"/>
              </a:cxn>
              <a:cxn ang="0">
                <a:pos x="connsiteX55-525" y="connsiteY55-526"/>
              </a:cxn>
              <a:cxn ang="0">
                <a:pos x="connsiteX56-527" y="connsiteY56-528"/>
              </a:cxn>
              <a:cxn ang="0">
                <a:pos x="connsiteX57-529" y="connsiteY57-530"/>
              </a:cxn>
              <a:cxn ang="0">
                <a:pos x="connsiteX58-531" y="connsiteY58-532"/>
              </a:cxn>
              <a:cxn ang="0">
                <a:pos x="connsiteX59-533" y="connsiteY59-534"/>
              </a:cxn>
              <a:cxn ang="0">
                <a:pos x="connsiteX60-535" y="connsiteY60-536"/>
              </a:cxn>
              <a:cxn ang="0">
                <a:pos x="connsiteX61-537" y="connsiteY61-538"/>
              </a:cxn>
              <a:cxn ang="0">
                <a:pos x="connsiteX62-539" y="connsiteY62-540"/>
              </a:cxn>
              <a:cxn ang="0">
                <a:pos x="connsiteX63-541" y="connsiteY63-542"/>
              </a:cxn>
              <a:cxn ang="0">
                <a:pos x="connsiteX64-543" y="connsiteY64-544"/>
              </a:cxn>
              <a:cxn ang="0">
                <a:pos x="connsiteX65-545" y="connsiteY65-546"/>
              </a:cxn>
              <a:cxn ang="0">
                <a:pos x="connsiteX66-547" y="connsiteY66-548"/>
              </a:cxn>
              <a:cxn ang="0">
                <a:pos x="connsiteX67-549" y="connsiteY67-550"/>
              </a:cxn>
              <a:cxn ang="0">
                <a:pos x="connsiteX68-551" y="connsiteY68-552"/>
              </a:cxn>
              <a:cxn ang="0">
                <a:pos x="connsiteX69-553" y="connsiteY69-554"/>
              </a:cxn>
              <a:cxn ang="0">
                <a:pos x="connsiteX70-555" y="connsiteY70-556"/>
              </a:cxn>
              <a:cxn ang="0">
                <a:pos x="connsiteX71-557" y="connsiteY71-558"/>
              </a:cxn>
              <a:cxn ang="0">
                <a:pos x="connsiteX72-559" y="connsiteY72-560"/>
              </a:cxn>
              <a:cxn ang="0">
                <a:pos x="connsiteX73-561" y="connsiteY73-562"/>
              </a:cxn>
              <a:cxn ang="0">
                <a:pos x="connsiteX74-563" y="connsiteY74-564"/>
              </a:cxn>
              <a:cxn ang="0">
                <a:pos x="connsiteX75-565" y="connsiteY75-566"/>
              </a:cxn>
              <a:cxn ang="0">
                <a:pos x="connsiteX76-567" y="connsiteY76-568"/>
              </a:cxn>
              <a:cxn ang="0">
                <a:pos x="connsiteX77-569" y="connsiteY77-570"/>
              </a:cxn>
              <a:cxn ang="0">
                <a:pos x="connsiteX78-571" y="connsiteY78-572"/>
              </a:cxn>
              <a:cxn ang="0">
                <a:pos x="connsiteX79-573" y="connsiteY79-574"/>
              </a:cxn>
              <a:cxn ang="0">
                <a:pos x="connsiteX80-575" y="connsiteY80-576"/>
              </a:cxn>
              <a:cxn ang="0">
                <a:pos x="connsiteX81-577" y="connsiteY81-578"/>
              </a:cxn>
              <a:cxn ang="0">
                <a:pos x="connsiteX82-579" y="connsiteY82-580"/>
              </a:cxn>
              <a:cxn ang="0">
                <a:pos x="connsiteX83-581" y="connsiteY83-582"/>
              </a:cxn>
              <a:cxn ang="0">
                <a:pos x="connsiteX84-583" y="connsiteY84-584"/>
              </a:cxn>
              <a:cxn ang="0">
                <a:pos x="connsiteX85-585" y="connsiteY85-586"/>
              </a:cxn>
              <a:cxn ang="0">
                <a:pos x="connsiteX86-587" y="connsiteY86-588"/>
              </a:cxn>
              <a:cxn ang="0">
                <a:pos x="connsiteX87-589" y="connsiteY87-590"/>
              </a:cxn>
              <a:cxn ang="0">
                <a:pos x="connsiteX88-591" y="connsiteY88-592"/>
              </a:cxn>
              <a:cxn ang="0">
                <a:pos x="connsiteX89-593" y="connsiteY89-594"/>
              </a:cxn>
              <a:cxn ang="0">
                <a:pos x="connsiteX90-595" y="connsiteY90-596"/>
              </a:cxn>
              <a:cxn ang="0">
                <a:pos x="connsiteX91-597" y="connsiteY91-598"/>
              </a:cxn>
              <a:cxn ang="0">
                <a:pos x="connsiteX92-599" y="connsiteY92-600"/>
              </a:cxn>
              <a:cxn ang="0">
                <a:pos x="connsiteX93-601" y="connsiteY93-602"/>
              </a:cxn>
              <a:cxn ang="0">
                <a:pos x="connsiteX94-603" y="connsiteY94-604"/>
              </a:cxn>
              <a:cxn ang="0">
                <a:pos x="connsiteX95-605" y="connsiteY95-606"/>
              </a:cxn>
              <a:cxn ang="0">
                <a:pos x="connsiteX96-607" y="connsiteY96-608"/>
              </a:cxn>
              <a:cxn ang="0">
                <a:pos x="connsiteX97-609" y="connsiteY97-610"/>
              </a:cxn>
              <a:cxn ang="0">
                <a:pos x="connsiteX98-611" y="connsiteY98-612"/>
              </a:cxn>
              <a:cxn ang="0">
                <a:pos x="connsiteX99-613" y="connsiteY99-614"/>
              </a:cxn>
              <a:cxn ang="0">
                <a:pos x="connsiteX100-615" y="connsiteY100-616"/>
              </a:cxn>
              <a:cxn ang="0">
                <a:pos x="connsiteX101-617" y="connsiteY101-618"/>
              </a:cxn>
            </a:cxnLst>
            <a:rect l="l" t="t" r="r" b="b"/>
            <a:pathLst>
              <a:path w="9559256" h="979708">
                <a:moveTo>
                  <a:pt x="0" y="332875"/>
                </a:moveTo>
                <a:lnTo>
                  <a:pt x="8939653" y="332875"/>
                </a:lnTo>
                <a:lnTo>
                  <a:pt x="8914087" y="313673"/>
                </a:lnTo>
                <a:lnTo>
                  <a:pt x="8907645" y="306607"/>
                </a:lnTo>
                <a:lnTo>
                  <a:pt x="8901202" y="299541"/>
                </a:lnTo>
                <a:lnTo>
                  <a:pt x="8895680" y="292475"/>
                </a:lnTo>
                <a:lnTo>
                  <a:pt x="8890771" y="284487"/>
                </a:lnTo>
                <a:lnTo>
                  <a:pt x="8885863" y="276807"/>
                </a:lnTo>
                <a:lnTo>
                  <a:pt x="8881261" y="269126"/>
                </a:lnTo>
                <a:lnTo>
                  <a:pt x="8877273" y="260831"/>
                </a:lnTo>
                <a:lnTo>
                  <a:pt x="8873898" y="252844"/>
                </a:lnTo>
                <a:lnTo>
                  <a:pt x="8870524" y="244241"/>
                </a:lnTo>
                <a:lnTo>
                  <a:pt x="8867763" y="235639"/>
                </a:lnTo>
                <a:lnTo>
                  <a:pt x="8865615" y="227344"/>
                </a:lnTo>
                <a:lnTo>
                  <a:pt x="8863468" y="218742"/>
                </a:lnTo>
                <a:lnTo>
                  <a:pt x="8862240" y="209832"/>
                </a:lnTo>
                <a:lnTo>
                  <a:pt x="8861013" y="201230"/>
                </a:lnTo>
                <a:cubicBezTo>
                  <a:pt x="8860911" y="198260"/>
                  <a:pt x="8860808" y="195291"/>
                  <a:pt x="8860706" y="192321"/>
                </a:cubicBezTo>
                <a:lnTo>
                  <a:pt x="8860400" y="183719"/>
                </a:lnTo>
                <a:lnTo>
                  <a:pt x="8860706" y="175116"/>
                </a:lnTo>
                <a:cubicBezTo>
                  <a:pt x="8860808" y="172146"/>
                  <a:pt x="8860911" y="169177"/>
                  <a:pt x="8861013" y="166207"/>
                </a:cubicBezTo>
                <a:lnTo>
                  <a:pt x="8862240" y="157298"/>
                </a:lnTo>
                <a:lnTo>
                  <a:pt x="8863468" y="148388"/>
                </a:lnTo>
                <a:lnTo>
                  <a:pt x="8865615" y="140093"/>
                </a:lnTo>
                <a:lnTo>
                  <a:pt x="8867763" y="131491"/>
                </a:lnTo>
                <a:lnTo>
                  <a:pt x="8870524" y="122889"/>
                </a:lnTo>
                <a:lnTo>
                  <a:pt x="8873898" y="114594"/>
                </a:lnTo>
                <a:lnTo>
                  <a:pt x="8877273" y="106299"/>
                </a:lnTo>
                <a:lnTo>
                  <a:pt x="8881261" y="98311"/>
                </a:lnTo>
                <a:lnTo>
                  <a:pt x="8885863" y="90630"/>
                </a:lnTo>
                <a:lnTo>
                  <a:pt x="8890771" y="82643"/>
                </a:lnTo>
                <a:lnTo>
                  <a:pt x="8895680" y="75269"/>
                </a:lnTo>
                <a:lnTo>
                  <a:pt x="8901202" y="67896"/>
                </a:lnTo>
                <a:lnTo>
                  <a:pt x="8907645" y="60830"/>
                </a:lnTo>
                <a:lnTo>
                  <a:pt x="8914087" y="53764"/>
                </a:lnTo>
                <a:lnTo>
                  <a:pt x="8920836" y="47312"/>
                </a:lnTo>
                <a:lnTo>
                  <a:pt x="8928199" y="41475"/>
                </a:lnTo>
                <a:lnTo>
                  <a:pt x="8935255" y="35638"/>
                </a:lnTo>
                <a:lnTo>
                  <a:pt x="8942925" y="30415"/>
                </a:lnTo>
                <a:lnTo>
                  <a:pt x="8950288" y="25499"/>
                </a:lnTo>
                <a:lnTo>
                  <a:pt x="8958571" y="21198"/>
                </a:lnTo>
                <a:lnTo>
                  <a:pt x="8966547" y="16897"/>
                </a:lnTo>
                <a:lnTo>
                  <a:pt x="8974830" y="13518"/>
                </a:lnTo>
                <a:lnTo>
                  <a:pt x="8982807" y="10138"/>
                </a:lnTo>
                <a:lnTo>
                  <a:pt x="8991397" y="7680"/>
                </a:lnTo>
                <a:lnTo>
                  <a:pt x="8999987" y="5223"/>
                </a:lnTo>
                <a:lnTo>
                  <a:pt x="9008577" y="3687"/>
                </a:lnTo>
                <a:lnTo>
                  <a:pt x="9017474" y="2150"/>
                </a:lnTo>
                <a:lnTo>
                  <a:pt x="9025757" y="1229"/>
                </a:lnTo>
                <a:lnTo>
                  <a:pt x="9034654" y="307"/>
                </a:lnTo>
                <a:lnTo>
                  <a:pt x="9043550" y="0"/>
                </a:lnTo>
                <a:lnTo>
                  <a:pt x="9052447" y="307"/>
                </a:lnTo>
                <a:lnTo>
                  <a:pt x="9061037" y="1229"/>
                </a:lnTo>
                <a:lnTo>
                  <a:pt x="9069934" y="2150"/>
                </a:lnTo>
                <a:lnTo>
                  <a:pt x="9078524" y="3687"/>
                </a:lnTo>
                <a:lnTo>
                  <a:pt x="9087421" y="5223"/>
                </a:lnTo>
                <a:lnTo>
                  <a:pt x="9095704" y="7680"/>
                </a:lnTo>
                <a:lnTo>
                  <a:pt x="9104294" y="10138"/>
                </a:lnTo>
                <a:lnTo>
                  <a:pt x="9112577" y="13518"/>
                </a:lnTo>
                <a:lnTo>
                  <a:pt x="9120860" y="16897"/>
                </a:lnTo>
                <a:lnTo>
                  <a:pt x="9128837" y="21198"/>
                </a:lnTo>
                <a:lnTo>
                  <a:pt x="9136813" y="25499"/>
                </a:lnTo>
                <a:lnTo>
                  <a:pt x="9144483" y="30415"/>
                </a:lnTo>
                <a:lnTo>
                  <a:pt x="9151846" y="35638"/>
                </a:lnTo>
                <a:lnTo>
                  <a:pt x="9159208" y="41475"/>
                </a:lnTo>
                <a:lnTo>
                  <a:pt x="9166264" y="47312"/>
                </a:lnTo>
                <a:lnTo>
                  <a:pt x="9173014" y="53764"/>
                </a:lnTo>
                <a:lnTo>
                  <a:pt x="9505569" y="386793"/>
                </a:lnTo>
                <a:lnTo>
                  <a:pt x="9511398" y="392937"/>
                </a:lnTo>
                <a:lnTo>
                  <a:pt x="9517226" y="399696"/>
                </a:lnTo>
                <a:lnTo>
                  <a:pt x="9522749" y="406455"/>
                </a:lnTo>
                <a:lnTo>
                  <a:pt x="9527657" y="413828"/>
                </a:lnTo>
                <a:lnTo>
                  <a:pt x="9532566" y="421509"/>
                </a:lnTo>
                <a:lnTo>
                  <a:pt x="9536861" y="428882"/>
                </a:lnTo>
                <a:lnTo>
                  <a:pt x="9540849" y="436870"/>
                </a:lnTo>
                <a:lnTo>
                  <a:pt x="9544837" y="445165"/>
                </a:lnTo>
                <a:lnTo>
                  <a:pt x="9547905" y="453153"/>
                </a:lnTo>
                <a:lnTo>
                  <a:pt x="9550666" y="461755"/>
                </a:lnTo>
                <a:lnTo>
                  <a:pt x="9553120" y="470357"/>
                </a:lnTo>
                <a:lnTo>
                  <a:pt x="9555268" y="479266"/>
                </a:lnTo>
                <a:lnTo>
                  <a:pt x="9557108" y="488483"/>
                </a:lnTo>
                <a:lnTo>
                  <a:pt x="9558029" y="497700"/>
                </a:lnTo>
                <a:cubicBezTo>
                  <a:pt x="9558336" y="500772"/>
                  <a:pt x="9558642" y="503844"/>
                  <a:pt x="9558949" y="506916"/>
                </a:cubicBezTo>
                <a:cubicBezTo>
                  <a:pt x="9559051" y="510091"/>
                  <a:pt x="9559154" y="513265"/>
                  <a:pt x="9559256" y="516440"/>
                </a:cubicBezTo>
                <a:cubicBezTo>
                  <a:pt x="9559154" y="519615"/>
                  <a:pt x="9559051" y="522789"/>
                  <a:pt x="9558949" y="525964"/>
                </a:cubicBezTo>
                <a:cubicBezTo>
                  <a:pt x="9558642" y="529036"/>
                  <a:pt x="9558336" y="532109"/>
                  <a:pt x="9558029" y="535181"/>
                </a:cubicBezTo>
                <a:lnTo>
                  <a:pt x="9557108" y="544397"/>
                </a:lnTo>
                <a:lnTo>
                  <a:pt x="9555268" y="553307"/>
                </a:lnTo>
                <a:lnTo>
                  <a:pt x="9553120" y="562524"/>
                </a:lnTo>
                <a:lnTo>
                  <a:pt x="9550666" y="570819"/>
                </a:lnTo>
                <a:lnTo>
                  <a:pt x="9547905" y="579421"/>
                </a:lnTo>
                <a:lnTo>
                  <a:pt x="9544837" y="587716"/>
                </a:lnTo>
                <a:lnTo>
                  <a:pt x="9540849" y="596011"/>
                </a:lnTo>
                <a:lnTo>
                  <a:pt x="9536861" y="603691"/>
                </a:lnTo>
                <a:lnTo>
                  <a:pt x="9532566" y="611679"/>
                </a:lnTo>
                <a:lnTo>
                  <a:pt x="9527657" y="619052"/>
                </a:lnTo>
                <a:lnTo>
                  <a:pt x="9522749" y="626426"/>
                </a:lnTo>
                <a:lnTo>
                  <a:pt x="9517226" y="633185"/>
                </a:lnTo>
                <a:lnTo>
                  <a:pt x="9511398" y="639943"/>
                </a:lnTo>
                <a:lnTo>
                  <a:pt x="9505569" y="646088"/>
                </a:lnTo>
                <a:lnTo>
                  <a:pt x="9173014" y="978809"/>
                </a:lnTo>
                <a:lnTo>
                  <a:pt x="9172116" y="979708"/>
                </a:lnTo>
              </a:path>
            </a:pathLst>
          </a:custGeom>
          <a:noFill/>
          <a:ln w="28575">
            <a:solidFill>
              <a:schemeClr val="accent1"/>
            </a:solidFill>
          </a:ln>
        </p:spPr>
        <p:txBody>
          <a:bodyPr wrap="square" tIns="360000" anchor="ctr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仿宋" charset="0"/>
                <a:ea typeface="仿宋" charset="0"/>
                <a:sym typeface="+mn-ea"/>
              </a:rPr>
              <a:t>坚守政治底线，对党忠诚，追求以身许党许国、报党报国的高尚境界；</a:t>
            </a:r>
            <a:endParaRPr lang="zh-CN" altLang="en-US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仿宋" charset="0"/>
              <a:ea typeface="仿宋" charset="0"/>
              <a:sym typeface="+mn-ea"/>
            </a:endParaRPr>
          </a:p>
        </p:txBody>
      </p:sp>
      <p:sp>
        <p:nvSpPr>
          <p:cNvPr id="30" name="任意多边形 29"/>
          <p:cNvSpPr/>
          <p:nvPr>
            <p:custDataLst>
              <p:tags r:id="rId2"/>
            </p:custDataLst>
          </p:nvPr>
        </p:nvSpPr>
        <p:spPr bwMode="auto">
          <a:xfrm>
            <a:off x="1451929" y="2678603"/>
            <a:ext cx="8904719" cy="929495"/>
          </a:xfrm>
          <a:custGeom>
            <a:avLst/>
            <a:gdLst>
              <a:gd name="connsiteX0" fmla="*/ 8653590 w 9040730"/>
              <a:gd name="connsiteY0" fmla="*/ 443714 h 979708"/>
              <a:gd name="connsiteX1" fmla="*/ 0 w 9040730"/>
              <a:gd name="connsiteY1" fmla="*/ 443714 h 979708"/>
              <a:gd name="connsiteX2" fmla="*/ 0 w 9040730"/>
              <a:gd name="connsiteY2" fmla="*/ 332875 h 979708"/>
              <a:gd name="connsiteX3" fmla="*/ 8421127 w 9040730"/>
              <a:gd name="connsiteY3" fmla="*/ 332875 h 979708"/>
              <a:gd name="connsiteX4" fmla="*/ 8395561 w 9040730"/>
              <a:gd name="connsiteY4" fmla="*/ 313673 h 979708"/>
              <a:gd name="connsiteX5" fmla="*/ 8389119 w 9040730"/>
              <a:gd name="connsiteY5" fmla="*/ 306607 h 979708"/>
              <a:gd name="connsiteX6" fmla="*/ 8382676 w 9040730"/>
              <a:gd name="connsiteY6" fmla="*/ 299541 h 979708"/>
              <a:gd name="connsiteX7" fmla="*/ 8377154 w 9040730"/>
              <a:gd name="connsiteY7" fmla="*/ 292475 h 979708"/>
              <a:gd name="connsiteX8" fmla="*/ 8372245 w 9040730"/>
              <a:gd name="connsiteY8" fmla="*/ 284487 h 979708"/>
              <a:gd name="connsiteX9" fmla="*/ 8367337 w 9040730"/>
              <a:gd name="connsiteY9" fmla="*/ 276807 h 979708"/>
              <a:gd name="connsiteX10" fmla="*/ 8362735 w 9040730"/>
              <a:gd name="connsiteY10" fmla="*/ 269126 h 979708"/>
              <a:gd name="connsiteX11" fmla="*/ 8358747 w 9040730"/>
              <a:gd name="connsiteY11" fmla="*/ 260831 h 979708"/>
              <a:gd name="connsiteX12" fmla="*/ 8355372 w 9040730"/>
              <a:gd name="connsiteY12" fmla="*/ 252844 h 979708"/>
              <a:gd name="connsiteX13" fmla="*/ 8351998 w 9040730"/>
              <a:gd name="connsiteY13" fmla="*/ 244241 h 979708"/>
              <a:gd name="connsiteX14" fmla="*/ 8349237 w 9040730"/>
              <a:gd name="connsiteY14" fmla="*/ 235639 h 979708"/>
              <a:gd name="connsiteX15" fmla="*/ 8347089 w 9040730"/>
              <a:gd name="connsiteY15" fmla="*/ 227344 h 979708"/>
              <a:gd name="connsiteX16" fmla="*/ 8344942 w 9040730"/>
              <a:gd name="connsiteY16" fmla="*/ 218742 h 979708"/>
              <a:gd name="connsiteX17" fmla="*/ 8343714 w 9040730"/>
              <a:gd name="connsiteY17" fmla="*/ 209832 h 979708"/>
              <a:gd name="connsiteX18" fmla="*/ 8342487 w 9040730"/>
              <a:gd name="connsiteY18" fmla="*/ 201230 h 979708"/>
              <a:gd name="connsiteX19" fmla="*/ 8342180 w 9040730"/>
              <a:gd name="connsiteY19" fmla="*/ 192321 h 979708"/>
              <a:gd name="connsiteX20" fmla="*/ 8341874 w 9040730"/>
              <a:gd name="connsiteY20" fmla="*/ 183719 h 979708"/>
              <a:gd name="connsiteX21" fmla="*/ 8342180 w 9040730"/>
              <a:gd name="connsiteY21" fmla="*/ 175116 h 979708"/>
              <a:gd name="connsiteX22" fmla="*/ 8342487 w 9040730"/>
              <a:gd name="connsiteY22" fmla="*/ 166207 h 979708"/>
              <a:gd name="connsiteX23" fmla="*/ 8343714 w 9040730"/>
              <a:gd name="connsiteY23" fmla="*/ 157298 h 979708"/>
              <a:gd name="connsiteX24" fmla="*/ 8344942 w 9040730"/>
              <a:gd name="connsiteY24" fmla="*/ 148388 h 979708"/>
              <a:gd name="connsiteX25" fmla="*/ 8347089 w 9040730"/>
              <a:gd name="connsiteY25" fmla="*/ 140093 h 979708"/>
              <a:gd name="connsiteX26" fmla="*/ 8349237 w 9040730"/>
              <a:gd name="connsiteY26" fmla="*/ 131491 h 979708"/>
              <a:gd name="connsiteX27" fmla="*/ 8351998 w 9040730"/>
              <a:gd name="connsiteY27" fmla="*/ 122889 h 979708"/>
              <a:gd name="connsiteX28" fmla="*/ 8355372 w 9040730"/>
              <a:gd name="connsiteY28" fmla="*/ 114594 h 979708"/>
              <a:gd name="connsiteX29" fmla="*/ 8358747 w 9040730"/>
              <a:gd name="connsiteY29" fmla="*/ 106299 h 979708"/>
              <a:gd name="connsiteX30" fmla="*/ 8362735 w 9040730"/>
              <a:gd name="connsiteY30" fmla="*/ 98311 h 979708"/>
              <a:gd name="connsiteX31" fmla="*/ 8367337 w 9040730"/>
              <a:gd name="connsiteY31" fmla="*/ 90630 h 979708"/>
              <a:gd name="connsiteX32" fmla="*/ 8372245 w 9040730"/>
              <a:gd name="connsiteY32" fmla="*/ 82643 h 979708"/>
              <a:gd name="connsiteX33" fmla="*/ 8377154 w 9040730"/>
              <a:gd name="connsiteY33" fmla="*/ 75269 h 979708"/>
              <a:gd name="connsiteX34" fmla="*/ 8382676 w 9040730"/>
              <a:gd name="connsiteY34" fmla="*/ 67896 h 979708"/>
              <a:gd name="connsiteX35" fmla="*/ 8389119 w 9040730"/>
              <a:gd name="connsiteY35" fmla="*/ 60830 h 979708"/>
              <a:gd name="connsiteX36" fmla="*/ 8395561 w 9040730"/>
              <a:gd name="connsiteY36" fmla="*/ 53764 h 979708"/>
              <a:gd name="connsiteX37" fmla="*/ 8402310 w 9040730"/>
              <a:gd name="connsiteY37" fmla="*/ 47312 h 979708"/>
              <a:gd name="connsiteX38" fmla="*/ 8409673 w 9040730"/>
              <a:gd name="connsiteY38" fmla="*/ 41475 h 979708"/>
              <a:gd name="connsiteX39" fmla="*/ 8416729 w 9040730"/>
              <a:gd name="connsiteY39" fmla="*/ 35638 h 979708"/>
              <a:gd name="connsiteX40" fmla="*/ 8424399 w 9040730"/>
              <a:gd name="connsiteY40" fmla="*/ 30415 h 979708"/>
              <a:gd name="connsiteX41" fmla="*/ 8431762 w 9040730"/>
              <a:gd name="connsiteY41" fmla="*/ 25499 h 979708"/>
              <a:gd name="connsiteX42" fmla="*/ 8440045 w 9040730"/>
              <a:gd name="connsiteY42" fmla="*/ 21198 h 979708"/>
              <a:gd name="connsiteX43" fmla="*/ 8448021 w 9040730"/>
              <a:gd name="connsiteY43" fmla="*/ 16897 h 979708"/>
              <a:gd name="connsiteX44" fmla="*/ 8456304 w 9040730"/>
              <a:gd name="connsiteY44" fmla="*/ 13518 h 979708"/>
              <a:gd name="connsiteX45" fmla="*/ 8464281 w 9040730"/>
              <a:gd name="connsiteY45" fmla="*/ 10138 h 979708"/>
              <a:gd name="connsiteX46" fmla="*/ 8472871 w 9040730"/>
              <a:gd name="connsiteY46" fmla="*/ 7680 h 979708"/>
              <a:gd name="connsiteX47" fmla="*/ 8481461 w 9040730"/>
              <a:gd name="connsiteY47" fmla="*/ 5223 h 979708"/>
              <a:gd name="connsiteX48" fmla="*/ 8490051 w 9040730"/>
              <a:gd name="connsiteY48" fmla="*/ 3687 h 979708"/>
              <a:gd name="connsiteX49" fmla="*/ 8498948 w 9040730"/>
              <a:gd name="connsiteY49" fmla="*/ 2150 h 979708"/>
              <a:gd name="connsiteX50" fmla="*/ 8507231 w 9040730"/>
              <a:gd name="connsiteY50" fmla="*/ 1229 h 979708"/>
              <a:gd name="connsiteX51" fmla="*/ 8516128 w 9040730"/>
              <a:gd name="connsiteY51" fmla="*/ 307 h 979708"/>
              <a:gd name="connsiteX52" fmla="*/ 8525024 w 9040730"/>
              <a:gd name="connsiteY52" fmla="*/ 0 h 979708"/>
              <a:gd name="connsiteX53" fmla="*/ 8533921 w 9040730"/>
              <a:gd name="connsiteY53" fmla="*/ 307 h 979708"/>
              <a:gd name="connsiteX54" fmla="*/ 8542511 w 9040730"/>
              <a:gd name="connsiteY54" fmla="*/ 1229 h 979708"/>
              <a:gd name="connsiteX55" fmla="*/ 8551408 w 9040730"/>
              <a:gd name="connsiteY55" fmla="*/ 2150 h 979708"/>
              <a:gd name="connsiteX56" fmla="*/ 8559998 w 9040730"/>
              <a:gd name="connsiteY56" fmla="*/ 3687 h 979708"/>
              <a:gd name="connsiteX57" fmla="*/ 8568895 w 9040730"/>
              <a:gd name="connsiteY57" fmla="*/ 5223 h 979708"/>
              <a:gd name="connsiteX58" fmla="*/ 8577178 w 9040730"/>
              <a:gd name="connsiteY58" fmla="*/ 7680 h 979708"/>
              <a:gd name="connsiteX59" fmla="*/ 8585768 w 9040730"/>
              <a:gd name="connsiteY59" fmla="*/ 10138 h 979708"/>
              <a:gd name="connsiteX60" fmla="*/ 8594051 w 9040730"/>
              <a:gd name="connsiteY60" fmla="*/ 13518 h 979708"/>
              <a:gd name="connsiteX61" fmla="*/ 8602334 w 9040730"/>
              <a:gd name="connsiteY61" fmla="*/ 16897 h 979708"/>
              <a:gd name="connsiteX62" fmla="*/ 8610311 w 9040730"/>
              <a:gd name="connsiteY62" fmla="*/ 21198 h 979708"/>
              <a:gd name="connsiteX63" fmla="*/ 8618287 w 9040730"/>
              <a:gd name="connsiteY63" fmla="*/ 25499 h 979708"/>
              <a:gd name="connsiteX64" fmla="*/ 8625957 w 9040730"/>
              <a:gd name="connsiteY64" fmla="*/ 30415 h 979708"/>
              <a:gd name="connsiteX65" fmla="*/ 8633320 w 9040730"/>
              <a:gd name="connsiteY65" fmla="*/ 35638 h 979708"/>
              <a:gd name="connsiteX66" fmla="*/ 8640682 w 9040730"/>
              <a:gd name="connsiteY66" fmla="*/ 41475 h 979708"/>
              <a:gd name="connsiteX67" fmla="*/ 8647738 w 9040730"/>
              <a:gd name="connsiteY67" fmla="*/ 47312 h 979708"/>
              <a:gd name="connsiteX68" fmla="*/ 8654488 w 9040730"/>
              <a:gd name="connsiteY68" fmla="*/ 53764 h 979708"/>
              <a:gd name="connsiteX69" fmla="*/ 8987043 w 9040730"/>
              <a:gd name="connsiteY69" fmla="*/ 386793 h 979708"/>
              <a:gd name="connsiteX70" fmla="*/ 8992872 w 9040730"/>
              <a:gd name="connsiteY70" fmla="*/ 392937 h 979708"/>
              <a:gd name="connsiteX71" fmla="*/ 8998700 w 9040730"/>
              <a:gd name="connsiteY71" fmla="*/ 399696 h 979708"/>
              <a:gd name="connsiteX72" fmla="*/ 9004223 w 9040730"/>
              <a:gd name="connsiteY72" fmla="*/ 406455 h 979708"/>
              <a:gd name="connsiteX73" fmla="*/ 9009131 w 9040730"/>
              <a:gd name="connsiteY73" fmla="*/ 413828 h 979708"/>
              <a:gd name="connsiteX74" fmla="*/ 9014040 w 9040730"/>
              <a:gd name="connsiteY74" fmla="*/ 421509 h 979708"/>
              <a:gd name="connsiteX75" fmla="*/ 9018335 w 9040730"/>
              <a:gd name="connsiteY75" fmla="*/ 428882 h 979708"/>
              <a:gd name="connsiteX76" fmla="*/ 9022323 w 9040730"/>
              <a:gd name="connsiteY76" fmla="*/ 436870 h 979708"/>
              <a:gd name="connsiteX77" fmla="*/ 9026311 w 9040730"/>
              <a:gd name="connsiteY77" fmla="*/ 445165 h 979708"/>
              <a:gd name="connsiteX78" fmla="*/ 9029379 w 9040730"/>
              <a:gd name="connsiteY78" fmla="*/ 453153 h 979708"/>
              <a:gd name="connsiteX79" fmla="*/ 9032140 w 9040730"/>
              <a:gd name="connsiteY79" fmla="*/ 461755 h 979708"/>
              <a:gd name="connsiteX80" fmla="*/ 9034594 w 9040730"/>
              <a:gd name="connsiteY80" fmla="*/ 470357 h 979708"/>
              <a:gd name="connsiteX81" fmla="*/ 9036742 w 9040730"/>
              <a:gd name="connsiteY81" fmla="*/ 479266 h 979708"/>
              <a:gd name="connsiteX82" fmla="*/ 9038582 w 9040730"/>
              <a:gd name="connsiteY82" fmla="*/ 488483 h 979708"/>
              <a:gd name="connsiteX83" fmla="*/ 9039503 w 9040730"/>
              <a:gd name="connsiteY83" fmla="*/ 497700 h 979708"/>
              <a:gd name="connsiteX84" fmla="*/ 9040423 w 9040730"/>
              <a:gd name="connsiteY84" fmla="*/ 506916 h 979708"/>
              <a:gd name="connsiteX85" fmla="*/ 9040730 w 9040730"/>
              <a:gd name="connsiteY85" fmla="*/ 516440 h 979708"/>
              <a:gd name="connsiteX86" fmla="*/ 9040423 w 9040730"/>
              <a:gd name="connsiteY86" fmla="*/ 525964 h 979708"/>
              <a:gd name="connsiteX87" fmla="*/ 9039503 w 9040730"/>
              <a:gd name="connsiteY87" fmla="*/ 535181 h 979708"/>
              <a:gd name="connsiteX88" fmla="*/ 9038582 w 9040730"/>
              <a:gd name="connsiteY88" fmla="*/ 544397 h 979708"/>
              <a:gd name="connsiteX89" fmla="*/ 9036742 w 9040730"/>
              <a:gd name="connsiteY89" fmla="*/ 553307 h 979708"/>
              <a:gd name="connsiteX90" fmla="*/ 9034594 w 9040730"/>
              <a:gd name="connsiteY90" fmla="*/ 562524 h 979708"/>
              <a:gd name="connsiteX91" fmla="*/ 9032140 w 9040730"/>
              <a:gd name="connsiteY91" fmla="*/ 570819 h 979708"/>
              <a:gd name="connsiteX92" fmla="*/ 9029379 w 9040730"/>
              <a:gd name="connsiteY92" fmla="*/ 579421 h 979708"/>
              <a:gd name="connsiteX93" fmla="*/ 9026311 w 9040730"/>
              <a:gd name="connsiteY93" fmla="*/ 587716 h 979708"/>
              <a:gd name="connsiteX94" fmla="*/ 9022323 w 9040730"/>
              <a:gd name="connsiteY94" fmla="*/ 596011 h 979708"/>
              <a:gd name="connsiteX95" fmla="*/ 9018335 w 9040730"/>
              <a:gd name="connsiteY95" fmla="*/ 603691 h 979708"/>
              <a:gd name="connsiteX96" fmla="*/ 9014040 w 9040730"/>
              <a:gd name="connsiteY96" fmla="*/ 611679 h 979708"/>
              <a:gd name="connsiteX97" fmla="*/ 9009131 w 9040730"/>
              <a:gd name="connsiteY97" fmla="*/ 619052 h 979708"/>
              <a:gd name="connsiteX98" fmla="*/ 9004223 w 9040730"/>
              <a:gd name="connsiteY98" fmla="*/ 626426 h 979708"/>
              <a:gd name="connsiteX99" fmla="*/ 8998700 w 9040730"/>
              <a:gd name="connsiteY99" fmla="*/ 633185 h 979708"/>
              <a:gd name="connsiteX100" fmla="*/ 8992872 w 9040730"/>
              <a:gd name="connsiteY100" fmla="*/ 639943 h 979708"/>
              <a:gd name="connsiteX101" fmla="*/ 8987043 w 9040730"/>
              <a:gd name="connsiteY101" fmla="*/ 646088 h 979708"/>
              <a:gd name="connsiteX102" fmla="*/ 8654488 w 9040730"/>
              <a:gd name="connsiteY102" fmla="*/ 978809 h 979708"/>
              <a:gd name="connsiteX103" fmla="*/ 8653590 w 9040730"/>
              <a:gd name="connsiteY103" fmla="*/ 979708 h 979708"/>
              <a:gd name="connsiteX104" fmla="*/ 8745030 w 9040730"/>
              <a:gd name="connsiteY104" fmla="*/ 535154 h 979708"/>
              <a:gd name="connsiteX0-1" fmla="*/ 8653590 w 9040730"/>
              <a:gd name="connsiteY0-2" fmla="*/ 443714 h 979708"/>
              <a:gd name="connsiteX1-3" fmla="*/ 0 w 9040730"/>
              <a:gd name="connsiteY1-4" fmla="*/ 443714 h 979708"/>
              <a:gd name="connsiteX2-5" fmla="*/ 0 w 9040730"/>
              <a:gd name="connsiteY2-6" fmla="*/ 332875 h 979708"/>
              <a:gd name="connsiteX3-7" fmla="*/ 8421127 w 9040730"/>
              <a:gd name="connsiteY3-8" fmla="*/ 332875 h 979708"/>
              <a:gd name="connsiteX4-9" fmla="*/ 8395561 w 9040730"/>
              <a:gd name="connsiteY4-10" fmla="*/ 313673 h 979708"/>
              <a:gd name="connsiteX5-11" fmla="*/ 8389119 w 9040730"/>
              <a:gd name="connsiteY5-12" fmla="*/ 306607 h 979708"/>
              <a:gd name="connsiteX6-13" fmla="*/ 8382676 w 9040730"/>
              <a:gd name="connsiteY6-14" fmla="*/ 299541 h 979708"/>
              <a:gd name="connsiteX7-15" fmla="*/ 8377154 w 9040730"/>
              <a:gd name="connsiteY7-16" fmla="*/ 292475 h 979708"/>
              <a:gd name="connsiteX8-17" fmla="*/ 8372245 w 9040730"/>
              <a:gd name="connsiteY8-18" fmla="*/ 284487 h 979708"/>
              <a:gd name="connsiteX9-19" fmla="*/ 8367337 w 9040730"/>
              <a:gd name="connsiteY9-20" fmla="*/ 276807 h 979708"/>
              <a:gd name="connsiteX10-21" fmla="*/ 8362735 w 9040730"/>
              <a:gd name="connsiteY10-22" fmla="*/ 269126 h 979708"/>
              <a:gd name="connsiteX11-23" fmla="*/ 8358747 w 9040730"/>
              <a:gd name="connsiteY11-24" fmla="*/ 260831 h 979708"/>
              <a:gd name="connsiteX12-25" fmla="*/ 8355372 w 9040730"/>
              <a:gd name="connsiteY12-26" fmla="*/ 252844 h 979708"/>
              <a:gd name="connsiteX13-27" fmla="*/ 8351998 w 9040730"/>
              <a:gd name="connsiteY13-28" fmla="*/ 244241 h 979708"/>
              <a:gd name="connsiteX14-29" fmla="*/ 8349237 w 9040730"/>
              <a:gd name="connsiteY14-30" fmla="*/ 235639 h 979708"/>
              <a:gd name="connsiteX15-31" fmla="*/ 8347089 w 9040730"/>
              <a:gd name="connsiteY15-32" fmla="*/ 227344 h 979708"/>
              <a:gd name="connsiteX16-33" fmla="*/ 8344942 w 9040730"/>
              <a:gd name="connsiteY16-34" fmla="*/ 218742 h 979708"/>
              <a:gd name="connsiteX17-35" fmla="*/ 8343714 w 9040730"/>
              <a:gd name="connsiteY17-36" fmla="*/ 209832 h 979708"/>
              <a:gd name="connsiteX18-37" fmla="*/ 8342487 w 9040730"/>
              <a:gd name="connsiteY18-38" fmla="*/ 201230 h 979708"/>
              <a:gd name="connsiteX19-39" fmla="*/ 8342180 w 9040730"/>
              <a:gd name="connsiteY19-40" fmla="*/ 192321 h 979708"/>
              <a:gd name="connsiteX20-41" fmla="*/ 8341874 w 9040730"/>
              <a:gd name="connsiteY20-42" fmla="*/ 183719 h 979708"/>
              <a:gd name="connsiteX21-43" fmla="*/ 8342180 w 9040730"/>
              <a:gd name="connsiteY21-44" fmla="*/ 175116 h 979708"/>
              <a:gd name="connsiteX22-45" fmla="*/ 8342487 w 9040730"/>
              <a:gd name="connsiteY22-46" fmla="*/ 166207 h 979708"/>
              <a:gd name="connsiteX23-47" fmla="*/ 8343714 w 9040730"/>
              <a:gd name="connsiteY23-48" fmla="*/ 157298 h 979708"/>
              <a:gd name="connsiteX24-49" fmla="*/ 8344942 w 9040730"/>
              <a:gd name="connsiteY24-50" fmla="*/ 148388 h 979708"/>
              <a:gd name="connsiteX25-51" fmla="*/ 8347089 w 9040730"/>
              <a:gd name="connsiteY25-52" fmla="*/ 140093 h 979708"/>
              <a:gd name="connsiteX26-53" fmla="*/ 8349237 w 9040730"/>
              <a:gd name="connsiteY26-54" fmla="*/ 131491 h 979708"/>
              <a:gd name="connsiteX27-55" fmla="*/ 8351998 w 9040730"/>
              <a:gd name="connsiteY27-56" fmla="*/ 122889 h 979708"/>
              <a:gd name="connsiteX28-57" fmla="*/ 8355372 w 9040730"/>
              <a:gd name="connsiteY28-58" fmla="*/ 114594 h 979708"/>
              <a:gd name="connsiteX29-59" fmla="*/ 8358747 w 9040730"/>
              <a:gd name="connsiteY29-60" fmla="*/ 106299 h 979708"/>
              <a:gd name="connsiteX30-61" fmla="*/ 8362735 w 9040730"/>
              <a:gd name="connsiteY30-62" fmla="*/ 98311 h 979708"/>
              <a:gd name="connsiteX31-63" fmla="*/ 8367337 w 9040730"/>
              <a:gd name="connsiteY31-64" fmla="*/ 90630 h 979708"/>
              <a:gd name="connsiteX32-65" fmla="*/ 8372245 w 9040730"/>
              <a:gd name="connsiteY32-66" fmla="*/ 82643 h 979708"/>
              <a:gd name="connsiteX33-67" fmla="*/ 8377154 w 9040730"/>
              <a:gd name="connsiteY33-68" fmla="*/ 75269 h 979708"/>
              <a:gd name="connsiteX34-69" fmla="*/ 8382676 w 9040730"/>
              <a:gd name="connsiteY34-70" fmla="*/ 67896 h 979708"/>
              <a:gd name="connsiteX35-71" fmla="*/ 8389119 w 9040730"/>
              <a:gd name="connsiteY35-72" fmla="*/ 60830 h 979708"/>
              <a:gd name="connsiteX36-73" fmla="*/ 8395561 w 9040730"/>
              <a:gd name="connsiteY36-74" fmla="*/ 53764 h 979708"/>
              <a:gd name="connsiteX37-75" fmla="*/ 8402310 w 9040730"/>
              <a:gd name="connsiteY37-76" fmla="*/ 47312 h 979708"/>
              <a:gd name="connsiteX38-77" fmla="*/ 8409673 w 9040730"/>
              <a:gd name="connsiteY38-78" fmla="*/ 41475 h 979708"/>
              <a:gd name="connsiteX39-79" fmla="*/ 8416729 w 9040730"/>
              <a:gd name="connsiteY39-80" fmla="*/ 35638 h 979708"/>
              <a:gd name="connsiteX40-81" fmla="*/ 8424399 w 9040730"/>
              <a:gd name="connsiteY40-82" fmla="*/ 30415 h 979708"/>
              <a:gd name="connsiteX41-83" fmla="*/ 8431762 w 9040730"/>
              <a:gd name="connsiteY41-84" fmla="*/ 25499 h 979708"/>
              <a:gd name="connsiteX42-85" fmla="*/ 8440045 w 9040730"/>
              <a:gd name="connsiteY42-86" fmla="*/ 21198 h 979708"/>
              <a:gd name="connsiteX43-87" fmla="*/ 8448021 w 9040730"/>
              <a:gd name="connsiteY43-88" fmla="*/ 16897 h 979708"/>
              <a:gd name="connsiteX44-89" fmla="*/ 8456304 w 9040730"/>
              <a:gd name="connsiteY44-90" fmla="*/ 13518 h 979708"/>
              <a:gd name="connsiteX45-91" fmla="*/ 8464281 w 9040730"/>
              <a:gd name="connsiteY45-92" fmla="*/ 10138 h 979708"/>
              <a:gd name="connsiteX46-93" fmla="*/ 8472871 w 9040730"/>
              <a:gd name="connsiteY46-94" fmla="*/ 7680 h 979708"/>
              <a:gd name="connsiteX47-95" fmla="*/ 8481461 w 9040730"/>
              <a:gd name="connsiteY47-96" fmla="*/ 5223 h 979708"/>
              <a:gd name="connsiteX48-97" fmla="*/ 8490051 w 9040730"/>
              <a:gd name="connsiteY48-98" fmla="*/ 3687 h 979708"/>
              <a:gd name="connsiteX49-99" fmla="*/ 8498948 w 9040730"/>
              <a:gd name="connsiteY49-100" fmla="*/ 2150 h 979708"/>
              <a:gd name="connsiteX50-101" fmla="*/ 8507231 w 9040730"/>
              <a:gd name="connsiteY50-102" fmla="*/ 1229 h 979708"/>
              <a:gd name="connsiteX51-103" fmla="*/ 8516128 w 9040730"/>
              <a:gd name="connsiteY51-104" fmla="*/ 307 h 979708"/>
              <a:gd name="connsiteX52-105" fmla="*/ 8525024 w 9040730"/>
              <a:gd name="connsiteY52-106" fmla="*/ 0 h 979708"/>
              <a:gd name="connsiteX53-107" fmla="*/ 8533921 w 9040730"/>
              <a:gd name="connsiteY53-108" fmla="*/ 307 h 979708"/>
              <a:gd name="connsiteX54-109" fmla="*/ 8542511 w 9040730"/>
              <a:gd name="connsiteY54-110" fmla="*/ 1229 h 979708"/>
              <a:gd name="connsiteX55-111" fmla="*/ 8551408 w 9040730"/>
              <a:gd name="connsiteY55-112" fmla="*/ 2150 h 979708"/>
              <a:gd name="connsiteX56-113" fmla="*/ 8559998 w 9040730"/>
              <a:gd name="connsiteY56-114" fmla="*/ 3687 h 979708"/>
              <a:gd name="connsiteX57-115" fmla="*/ 8568895 w 9040730"/>
              <a:gd name="connsiteY57-116" fmla="*/ 5223 h 979708"/>
              <a:gd name="connsiteX58-117" fmla="*/ 8577178 w 9040730"/>
              <a:gd name="connsiteY58-118" fmla="*/ 7680 h 979708"/>
              <a:gd name="connsiteX59-119" fmla="*/ 8585768 w 9040730"/>
              <a:gd name="connsiteY59-120" fmla="*/ 10138 h 979708"/>
              <a:gd name="connsiteX60-121" fmla="*/ 8594051 w 9040730"/>
              <a:gd name="connsiteY60-122" fmla="*/ 13518 h 979708"/>
              <a:gd name="connsiteX61-123" fmla="*/ 8602334 w 9040730"/>
              <a:gd name="connsiteY61-124" fmla="*/ 16897 h 979708"/>
              <a:gd name="connsiteX62-125" fmla="*/ 8610311 w 9040730"/>
              <a:gd name="connsiteY62-126" fmla="*/ 21198 h 979708"/>
              <a:gd name="connsiteX63-127" fmla="*/ 8618287 w 9040730"/>
              <a:gd name="connsiteY63-128" fmla="*/ 25499 h 979708"/>
              <a:gd name="connsiteX64-129" fmla="*/ 8625957 w 9040730"/>
              <a:gd name="connsiteY64-130" fmla="*/ 30415 h 979708"/>
              <a:gd name="connsiteX65-131" fmla="*/ 8633320 w 9040730"/>
              <a:gd name="connsiteY65-132" fmla="*/ 35638 h 979708"/>
              <a:gd name="connsiteX66-133" fmla="*/ 8640682 w 9040730"/>
              <a:gd name="connsiteY66-134" fmla="*/ 41475 h 979708"/>
              <a:gd name="connsiteX67-135" fmla="*/ 8647738 w 9040730"/>
              <a:gd name="connsiteY67-136" fmla="*/ 47312 h 979708"/>
              <a:gd name="connsiteX68-137" fmla="*/ 8654488 w 9040730"/>
              <a:gd name="connsiteY68-138" fmla="*/ 53764 h 979708"/>
              <a:gd name="connsiteX69-139" fmla="*/ 8987043 w 9040730"/>
              <a:gd name="connsiteY69-140" fmla="*/ 386793 h 979708"/>
              <a:gd name="connsiteX70-141" fmla="*/ 8992872 w 9040730"/>
              <a:gd name="connsiteY70-142" fmla="*/ 392937 h 979708"/>
              <a:gd name="connsiteX71-143" fmla="*/ 8998700 w 9040730"/>
              <a:gd name="connsiteY71-144" fmla="*/ 399696 h 979708"/>
              <a:gd name="connsiteX72-145" fmla="*/ 9004223 w 9040730"/>
              <a:gd name="connsiteY72-146" fmla="*/ 406455 h 979708"/>
              <a:gd name="connsiteX73-147" fmla="*/ 9009131 w 9040730"/>
              <a:gd name="connsiteY73-148" fmla="*/ 413828 h 979708"/>
              <a:gd name="connsiteX74-149" fmla="*/ 9014040 w 9040730"/>
              <a:gd name="connsiteY74-150" fmla="*/ 421509 h 979708"/>
              <a:gd name="connsiteX75-151" fmla="*/ 9018335 w 9040730"/>
              <a:gd name="connsiteY75-152" fmla="*/ 428882 h 979708"/>
              <a:gd name="connsiteX76-153" fmla="*/ 9022323 w 9040730"/>
              <a:gd name="connsiteY76-154" fmla="*/ 436870 h 979708"/>
              <a:gd name="connsiteX77-155" fmla="*/ 9026311 w 9040730"/>
              <a:gd name="connsiteY77-156" fmla="*/ 445165 h 979708"/>
              <a:gd name="connsiteX78-157" fmla="*/ 9029379 w 9040730"/>
              <a:gd name="connsiteY78-158" fmla="*/ 453153 h 979708"/>
              <a:gd name="connsiteX79-159" fmla="*/ 9032140 w 9040730"/>
              <a:gd name="connsiteY79-160" fmla="*/ 461755 h 979708"/>
              <a:gd name="connsiteX80-161" fmla="*/ 9034594 w 9040730"/>
              <a:gd name="connsiteY80-162" fmla="*/ 470357 h 979708"/>
              <a:gd name="connsiteX81-163" fmla="*/ 9036742 w 9040730"/>
              <a:gd name="connsiteY81-164" fmla="*/ 479266 h 979708"/>
              <a:gd name="connsiteX82-165" fmla="*/ 9038582 w 9040730"/>
              <a:gd name="connsiteY82-166" fmla="*/ 488483 h 979708"/>
              <a:gd name="connsiteX83-167" fmla="*/ 9039503 w 9040730"/>
              <a:gd name="connsiteY83-168" fmla="*/ 497700 h 979708"/>
              <a:gd name="connsiteX84-169" fmla="*/ 9040423 w 9040730"/>
              <a:gd name="connsiteY84-170" fmla="*/ 506916 h 979708"/>
              <a:gd name="connsiteX85-171" fmla="*/ 9040730 w 9040730"/>
              <a:gd name="connsiteY85-172" fmla="*/ 516440 h 979708"/>
              <a:gd name="connsiteX86-173" fmla="*/ 9040423 w 9040730"/>
              <a:gd name="connsiteY86-174" fmla="*/ 525964 h 979708"/>
              <a:gd name="connsiteX87-175" fmla="*/ 9039503 w 9040730"/>
              <a:gd name="connsiteY87-176" fmla="*/ 535181 h 979708"/>
              <a:gd name="connsiteX88-177" fmla="*/ 9038582 w 9040730"/>
              <a:gd name="connsiteY88-178" fmla="*/ 544397 h 979708"/>
              <a:gd name="connsiteX89-179" fmla="*/ 9036742 w 9040730"/>
              <a:gd name="connsiteY89-180" fmla="*/ 553307 h 979708"/>
              <a:gd name="connsiteX90-181" fmla="*/ 9034594 w 9040730"/>
              <a:gd name="connsiteY90-182" fmla="*/ 562524 h 979708"/>
              <a:gd name="connsiteX91-183" fmla="*/ 9032140 w 9040730"/>
              <a:gd name="connsiteY91-184" fmla="*/ 570819 h 979708"/>
              <a:gd name="connsiteX92-185" fmla="*/ 9029379 w 9040730"/>
              <a:gd name="connsiteY92-186" fmla="*/ 579421 h 979708"/>
              <a:gd name="connsiteX93-187" fmla="*/ 9026311 w 9040730"/>
              <a:gd name="connsiteY93-188" fmla="*/ 587716 h 979708"/>
              <a:gd name="connsiteX94-189" fmla="*/ 9022323 w 9040730"/>
              <a:gd name="connsiteY94-190" fmla="*/ 596011 h 979708"/>
              <a:gd name="connsiteX95-191" fmla="*/ 9018335 w 9040730"/>
              <a:gd name="connsiteY95-192" fmla="*/ 603691 h 979708"/>
              <a:gd name="connsiteX96-193" fmla="*/ 9014040 w 9040730"/>
              <a:gd name="connsiteY96-194" fmla="*/ 611679 h 979708"/>
              <a:gd name="connsiteX97-195" fmla="*/ 9009131 w 9040730"/>
              <a:gd name="connsiteY97-196" fmla="*/ 619052 h 979708"/>
              <a:gd name="connsiteX98-197" fmla="*/ 9004223 w 9040730"/>
              <a:gd name="connsiteY98-198" fmla="*/ 626426 h 979708"/>
              <a:gd name="connsiteX99-199" fmla="*/ 8998700 w 9040730"/>
              <a:gd name="connsiteY99-200" fmla="*/ 633185 h 979708"/>
              <a:gd name="connsiteX100-201" fmla="*/ 8992872 w 9040730"/>
              <a:gd name="connsiteY100-202" fmla="*/ 639943 h 979708"/>
              <a:gd name="connsiteX101-203" fmla="*/ 8987043 w 9040730"/>
              <a:gd name="connsiteY101-204" fmla="*/ 646088 h 979708"/>
              <a:gd name="connsiteX102-205" fmla="*/ 8654488 w 9040730"/>
              <a:gd name="connsiteY102-206" fmla="*/ 978809 h 979708"/>
              <a:gd name="connsiteX103-207" fmla="*/ 8653590 w 9040730"/>
              <a:gd name="connsiteY103-208" fmla="*/ 979708 h 979708"/>
              <a:gd name="connsiteX0-209" fmla="*/ 0 w 9040730"/>
              <a:gd name="connsiteY0-210" fmla="*/ 443714 h 979708"/>
              <a:gd name="connsiteX1-211" fmla="*/ 0 w 9040730"/>
              <a:gd name="connsiteY1-212" fmla="*/ 332875 h 979708"/>
              <a:gd name="connsiteX2-213" fmla="*/ 8421127 w 9040730"/>
              <a:gd name="connsiteY2-214" fmla="*/ 332875 h 979708"/>
              <a:gd name="connsiteX3-215" fmla="*/ 8395561 w 9040730"/>
              <a:gd name="connsiteY3-216" fmla="*/ 313673 h 979708"/>
              <a:gd name="connsiteX4-217" fmla="*/ 8389119 w 9040730"/>
              <a:gd name="connsiteY4-218" fmla="*/ 306607 h 979708"/>
              <a:gd name="connsiteX5-219" fmla="*/ 8382676 w 9040730"/>
              <a:gd name="connsiteY5-220" fmla="*/ 299541 h 979708"/>
              <a:gd name="connsiteX6-221" fmla="*/ 8377154 w 9040730"/>
              <a:gd name="connsiteY6-222" fmla="*/ 292475 h 979708"/>
              <a:gd name="connsiteX7-223" fmla="*/ 8372245 w 9040730"/>
              <a:gd name="connsiteY7-224" fmla="*/ 284487 h 979708"/>
              <a:gd name="connsiteX8-225" fmla="*/ 8367337 w 9040730"/>
              <a:gd name="connsiteY8-226" fmla="*/ 276807 h 979708"/>
              <a:gd name="connsiteX9-227" fmla="*/ 8362735 w 9040730"/>
              <a:gd name="connsiteY9-228" fmla="*/ 269126 h 979708"/>
              <a:gd name="connsiteX10-229" fmla="*/ 8358747 w 9040730"/>
              <a:gd name="connsiteY10-230" fmla="*/ 260831 h 979708"/>
              <a:gd name="connsiteX11-231" fmla="*/ 8355372 w 9040730"/>
              <a:gd name="connsiteY11-232" fmla="*/ 252844 h 979708"/>
              <a:gd name="connsiteX12-233" fmla="*/ 8351998 w 9040730"/>
              <a:gd name="connsiteY12-234" fmla="*/ 244241 h 979708"/>
              <a:gd name="connsiteX13-235" fmla="*/ 8349237 w 9040730"/>
              <a:gd name="connsiteY13-236" fmla="*/ 235639 h 979708"/>
              <a:gd name="connsiteX14-237" fmla="*/ 8347089 w 9040730"/>
              <a:gd name="connsiteY14-238" fmla="*/ 227344 h 979708"/>
              <a:gd name="connsiteX15-239" fmla="*/ 8344942 w 9040730"/>
              <a:gd name="connsiteY15-240" fmla="*/ 218742 h 979708"/>
              <a:gd name="connsiteX16-241" fmla="*/ 8343714 w 9040730"/>
              <a:gd name="connsiteY16-242" fmla="*/ 209832 h 979708"/>
              <a:gd name="connsiteX17-243" fmla="*/ 8342487 w 9040730"/>
              <a:gd name="connsiteY17-244" fmla="*/ 201230 h 979708"/>
              <a:gd name="connsiteX18-245" fmla="*/ 8342180 w 9040730"/>
              <a:gd name="connsiteY18-246" fmla="*/ 192321 h 979708"/>
              <a:gd name="connsiteX19-247" fmla="*/ 8341874 w 9040730"/>
              <a:gd name="connsiteY19-248" fmla="*/ 183719 h 979708"/>
              <a:gd name="connsiteX20-249" fmla="*/ 8342180 w 9040730"/>
              <a:gd name="connsiteY20-250" fmla="*/ 175116 h 979708"/>
              <a:gd name="connsiteX21-251" fmla="*/ 8342487 w 9040730"/>
              <a:gd name="connsiteY21-252" fmla="*/ 166207 h 979708"/>
              <a:gd name="connsiteX22-253" fmla="*/ 8343714 w 9040730"/>
              <a:gd name="connsiteY22-254" fmla="*/ 157298 h 979708"/>
              <a:gd name="connsiteX23-255" fmla="*/ 8344942 w 9040730"/>
              <a:gd name="connsiteY23-256" fmla="*/ 148388 h 979708"/>
              <a:gd name="connsiteX24-257" fmla="*/ 8347089 w 9040730"/>
              <a:gd name="connsiteY24-258" fmla="*/ 140093 h 979708"/>
              <a:gd name="connsiteX25-259" fmla="*/ 8349237 w 9040730"/>
              <a:gd name="connsiteY25-260" fmla="*/ 131491 h 979708"/>
              <a:gd name="connsiteX26-261" fmla="*/ 8351998 w 9040730"/>
              <a:gd name="connsiteY26-262" fmla="*/ 122889 h 979708"/>
              <a:gd name="connsiteX27-263" fmla="*/ 8355372 w 9040730"/>
              <a:gd name="connsiteY27-264" fmla="*/ 114594 h 979708"/>
              <a:gd name="connsiteX28-265" fmla="*/ 8358747 w 9040730"/>
              <a:gd name="connsiteY28-266" fmla="*/ 106299 h 979708"/>
              <a:gd name="connsiteX29-267" fmla="*/ 8362735 w 9040730"/>
              <a:gd name="connsiteY29-268" fmla="*/ 98311 h 979708"/>
              <a:gd name="connsiteX30-269" fmla="*/ 8367337 w 9040730"/>
              <a:gd name="connsiteY30-270" fmla="*/ 90630 h 979708"/>
              <a:gd name="connsiteX31-271" fmla="*/ 8372245 w 9040730"/>
              <a:gd name="connsiteY31-272" fmla="*/ 82643 h 979708"/>
              <a:gd name="connsiteX32-273" fmla="*/ 8377154 w 9040730"/>
              <a:gd name="connsiteY32-274" fmla="*/ 75269 h 979708"/>
              <a:gd name="connsiteX33-275" fmla="*/ 8382676 w 9040730"/>
              <a:gd name="connsiteY33-276" fmla="*/ 67896 h 979708"/>
              <a:gd name="connsiteX34-277" fmla="*/ 8389119 w 9040730"/>
              <a:gd name="connsiteY34-278" fmla="*/ 60830 h 979708"/>
              <a:gd name="connsiteX35-279" fmla="*/ 8395561 w 9040730"/>
              <a:gd name="connsiteY35-280" fmla="*/ 53764 h 979708"/>
              <a:gd name="connsiteX36-281" fmla="*/ 8402310 w 9040730"/>
              <a:gd name="connsiteY36-282" fmla="*/ 47312 h 979708"/>
              <a:gd name="connsiteX37-283" fmla="*/ 8409673 w 9040730"/>
              <a:gd name="connsiteY37-284" fmla="*/ 41475 h 979708"/>
              <a:gd name="connsiteX38-285" fmla="*/ 8416729 w 9040730"/>
              <a:gd name="connsiteY38-286" fmla="*/ 35638 h 979708"/>
              <a:gd name="connsiteX39-287" fmla="*/ 8424399 w 9040730"/>
              <a:gd name="connsiteY39-288" fmla="*/ 30415 h 979708"/>
              <a:gd name="connsiteX40-289" fmla="*/ 8431762 w 9040730"/>
              <a:gd name="connsiteY40-290" fmla="*/ 25499 h 979708"/>
              <a:gd name="connsiteX41-291" fmla="*/ 8440045 w 9040730"/>
              <a:gd name="connsiteY41-292" fmla="*/ 21198 h 979708"/>
              <a:gd name="connsiteX42-293" fmla="*/ 8448021 w 9040730"/>
              <a:gd name="connsiteY42-294" fmla="*/ 16897 h 979708"/>
              <a:gd name="connsiteX43-295" fmla="*/ 8456304 w 9040730"/>
              <a:gd name="connsiteY43-296" fmla="*/ 13518 h 979708"/>
              <a:gd name="connsiteX44-297" fmla="*/ 8464281 w 9040730"/>
              <a:gd name="connsiteY44-298" fmla="*/ 10138 h 979708"/>
              <a:gd name="connsiteX45-299" fmla="*/ 8472871 w 9040730"/>
              <a:gd name="connsiteY45-300" fmla="*/ 7680 h 979708"/>
              <a:gd name="connsiteX46-301" fmla="*/ 8481461 w 9040730"/>
              <a:gd name="connsiteY46-302" fmla="*/ 5223 h 979708"/>
              <a:gd name="connsiteX47-303" fmla="*/ 8490051 w 9040730"/>
              <a:gd name="connsiteY47-304" fmla="*/ 3687 h 979708"/>
              <a:gd name="connsiteX48-305" fmla="*/ 8498948 w 9040730"/>
              <a:gd name="connsiteY48-306" fmla="*/ 2150 h 979708"/>
              <a:gd name="connsiteX49-307" fmla="*/ 8507231 w 9040730"/>
              <a:gd name="connsiteY49-308" fmla="*/ 1229 h 979708"/>
              <a:gd name="connsiteX50-309" fmla="*/ 8516128 w 9040730"/>
              <a:gd name="connsiteY50-310" fmla="*/ 307 h 979708"/>
              <a:gd name="connsiteX51-311" fmla="*/ 8525024 w 9040730"/>
              <a:gd name="connsiteY51-312" fmla="*/ 0 h 979708"/>
              <a:gd name="connsiteX52-313" fmla="*/ 8533921 w 9040730"/>
              <a:gd name="connsiteY52-314" fmla="*/ 307 h 979708"/>
              <a:gd name="connsiteX53-315" fmla="*/ 8542511 w 9040730"/>
              <a:gd name="connsiteY53-316" fmla="*/ 1229 h 979708"/>
              <a:gd name="connsiteX54-317" fmla="*/ 8551408 w 9040730"/>
              <a:gd name="connsiteY54-318" fmla="*/ 2150 h 979708"/>
              <a:gd name="connsiteX55-319" fmla="*/ 8559998 w 9040730"/>
              <a:gd name="connsiteY55-320" fmla="*/ 3687 h 979708"/>
              <a:gd name="connsiteX56-321" fmla="*/ 8568895 w 9040730"/>
              <a:gd name="connsiteY56-322" fmla="*/ 5223 h 979708"/>
              <a:gd name="connsiteX57-323" fmla="*/ 8577178 w 9040730"/>
              <a:gd name="connsiteY57-324" fmla="*/ 7680 h 979708"/>
              <a:gd name="connsiteX58-325" fmla="*/ 8585768 w 9040730"/>
              <a:gd name="connsiteY58-326" fmla="*/ 10138 h 979708"/>
              <a:gd name="connsiteX59-327" fmla="*/ 8594051 w 9040730"/>
              <a:gd name="connsiteY59-328" fmla="*/ 13518 h 979708"/>
              <a:gd name="connsiteX60-329" fmla="*/ 8602334 w 9040730"/>
              <a:gd name="connsiteY60-330" fmla="*/ 16897 h 979708"/>
              <a:gd name="connsiteX61-331" fmla="*/ 8610311 w 9040730"/>
              <a:gd name="connsiteY61-332" fmla="*/ 21198 h 979708"/>
              <a:gd name="connsiteX62-333" fmla="*/ 8618287 w 9040730"/>
              <a:gd name="connsiteY62-334" fmla="*/ 25499 h 979708"/>
              <a:gd name="connsiteX63-335" fmla="*/ 8625957 w 9040730"/>
              <a:gd name="connsiteY63-336" fmla="*/ 30415 h 979708"/>
              <a:gd name="connsiteX64-337" fmla="*/ 8633320 w 9040730"/>
              <a:gd name="connsiteY64-338" fmla="*/ 35638 h 979708"/>
              <a:gd name="connsiteX65-339" fmla="*/ 8640682 w 9040730"/>
              <a:gd name="connsiteY65-340" fmla="*/ 41475 h 979708"/>
              <a:gd name="connsiteX66-341" fmla="*/ 8647738 w 9040730"/>
              <a:gd name="connsiteY66-342" fmla="*/ 47312 h 979708"/>
              <a:gd name="connsiteX67-343" fmla="*/ 8654488 w 9040730"/>
              <a:gd name="connsiteY67-344" fmla="*/ 53764 h 979708"/>
              <a:gd name="connsiteX68-345" fmla="*/ 8987043 w 9040730"/>
              <a:gd name="connsiteY68-346" fmla="*/ 386793 h 979708"/>
              <a:gd name="connsiteX69-347" fmla="*/ 8992872 w 9040730"/>
              <a:gd name="connsiteY69-348" fmla="*/ 392937 h 979708"/>
              <a:gd name="connsiteX70-349" fmla="*/ 8998700 w 9040730"/>
              <a:gd name="connsiteY70-350" fmla="*/ 399696 h 979708"/>
              <a:gd name="connsiteX71-351" fmla="*/ 9004223 w 9040730"/>
              <a:gd name="connsiteY71-352" fmla="*/ 406455 h 979708"/>
              <a:gd name="connsiteX72-353" fmla="*/ 9009131 w 9040730"/>
              <a:gd name="connsiteY72-354" fmla="*/ 413828 h 979708"/>
              <a:gd name="connsiteX73-355" fmla="*/ 9014040 w 9040730"/>
              <a:gd name="connsiteY73-356" fmla="*/ 421509 h 979708"/>
              <a:gd name="connsiteX74-357" fmla="*/ 9018335 w 9040730"/>
              <a:gd name="connsiteY74-358" fmla="*/ 428882 h 979708"/>
              <a:gd name="connsiteX75-359" fmla="*/ 9022323 w 9040730"/>
              <a:gd name="connsiteY75-360" fmla="*/ 436870 h 979708"/>
              <a:gd name="connsiteX76-361" fmla="*/ 9026311 w 9040730"/>
              <a:gd name="connsiteY76-362" fmla="*/ 445165 h 979708"/>
              <a:gd name="connsiteX77-363" fmla="*/ 9029379 w 9040730"/>
              <a:gd name="connsiteY77-364" fmla="*/ 453153 h 979708"/>
              <a:gd name="connsiteX78-365" fmla="*/ 9032140 w 9040730"/>
              <a:gd name="connsiteY78-366" fmla="*/ 461755 h 979708"/>
              <a:gd name="connsiteX79-367" fmla="*/ 9034594 w 9040730"/>
              <a:gd name="connsiteY79-368" fmla="*/ 470357 h 979708"/>
              <a:gd name="connsiteX80-369" fmla="*/ 9036742 w 9040730"/>
              <a:gd name="connsiteY80-370" fmla="*/ 479266 h 979708"/>
              <a:gd name="connsiteX81-371" fmla="*/ 9038582 w 9040730"/>
              <a:gd name="connsiteY81-372" fmla="*/ 488483 h 979708"/>
              <a:gd name="connsiteX82-373" fmla="*/ 9039503 w 9040730"/>
              <a:gd name="connsiteY82-374" fmla="*/ 497700 h 979708"/>
              <a:gd name="connsiteX83-375" fmla="*/ 9040423 w 9040730"/>
              <a:gd name="connsiteY83-376" fmla="*/ 506916 h 979708"/>
              <a:gd name="connsiteX84-377" fmla="*/ 9040730 w 9040730"/>
              <a:gd name="connsiteY84-378" fmla="*/ 516440 h 979708"/>
              <a:gd name="connsiteX85-379" fmla="*/ 9040423 w 9040730"/>
              <a:gd name="connsiteY85-380" fmla="*/ 525964 h 979708"/>
              <a:gd name="connsiteX86-381" fmla="*/ 9039503 w 9040730"/>
              <a:gd name="connsiteY86-382" fmla="*/ 535181 h 979708"/>
              <a:gd name="connsiteX87-383" fmla="*/ 9038582 w 9040730"/>
              <a:gd name="connsiteY87-384" fmla="*/ 544397 h 979708"/>
              <a:gd name="connsiteX88-385" fmla="*/ 9036742 w 9040730"/>
              <a:gd name="connsiteY88-386" fmla="*/ 553307 h 979708"/>
              <a:gd name="connsiteX89-387" fmla="*/ 9034594 w 9040730"/>
              <a:gd name="connsiteY89-388" fmla="*/ 562524 h 979708"/>
              <a:gd name="connsiteX90-389" fmla="*/ 9032140 w 9040730"/>
              <a:gd name="connsiteY90-390" fmla="*/ 570819 h 979708"/>
              <a:gd name="connsiteX91-391" fmla="*/ 9029379 w 9040730"/>
              <a:gd name="connsiteY91-392" fmla="*/ 579421 h 979708"/>
              <a:gd name="connsiteX92-393" fmla="*/ 9026311 w 9040730"/>
              <a:gd name="connsiteY92-394" fmla="*/ 587716 h 979708"/>
              <a:gd name="connsiteX93-395" fmla="*/ 9022323 w 9040730"/>
              <a:gd name="connsiteY93-396" fmla="*/ 596011 h 979708"/>
              <a:gd name="connsiteX94-397" fmla="*/ 9018335 w 9040730"/>
              <a:gd name="connsiteY94-398" fmla="*/ 603691 h 979708"/>
              <a:gd name="connsiteX95-399" fmla="*/ 9014040 w 9040730"/>
              <a:gd name="connsiteY95-400" fmla="*/ 611679 h 979708"/>
              <a:gd name="connsiteX96-401" fmla="*/ 9009131 w 9040730"/>
              <a:gd name="connsiteY96-402" fmla="*/ 619052 h 979708"/>
              <a:gd name="connsiteX97-403" fmla="*/ 9004223 w 9040730"/>
              <a:gd name="connsiteY97-404" fmla="*/ 626426 h 979708"/>
              <a:gd name="connsiteX98-405" fmla="*/ 8998700 w 9040730"/>
              <a:gd name="connsiteY98-406" fmla="*/ 633185 h 979708"/>
              <a:gd name="connsiteX99-407" fmla="*/ 8992872 w 9040730"/>
              <a:gd name="connsiteY99-408" fmla="*/ 639943 h 979708"/>
              <a:gd name="connsiteX100-409" fmla="*/ 8987043 w 9040730"/>
              <a:gd name="connsiteY100-410" fmla="*/ 646088 h 979708"/>
              <a:gd name="connsiteX101-411" fmla="*/ 8654488 w 9040730"/>
              <a:gd name="connsiteY101-412" fmla="*/ 978809 h 979708"/>
              <a:gd name="connsiteX102-413" fmla="*/ 8653590 w 9040730"/>
              <a:gd name="connsiteY102-414" fmla="*/ 979708 h 979708"/>
              <a:gd name="connsiteX0-415" fmla="*/ 0 w 9040730"/>
              <a:gd name="connsiteY0-416" fmla="*/ 332875 h 979708"/>
              <a:gd name="connsiteX1-417" fmla="*/ 8421127 w 9040730"/>
              <a:gd name="connsiteY1-418" fmla="*/ 332875 h 979708"/>
              <a:gd name="connsiteX2-419" fmla="*/ 8395561 w 9040730"/>
              <a:gd name="connsiteY2-420" fmla="*/ 313673 h 979708"/>
              <a:gd name="connsiteX3-421" fmla="*/ 8389119 w 9040730"/>
              <a:gd name="connsiteY3-422" fmla="*/ 306607 h 979708"/>
              <a:gd name="connsiteX4-423" fmla="*/ 8382676 w 9040730"/>
              <a:gd name="connsiteY4-424" fmla="*/ 299541 h 979708"/>
              <a:gd name="connsiteX5-425" fmla="*/ 8377154 w 9040730"/>
              <a:gd name="connsiteY5-426" fmla="*/ 292475 h 979708"/>
              <a:gd name="connsiteX6-427" fmla="*/ 8372245 w 9040730"/>
              <a:gd name="connsiteY6-428" fmla="*/ 284487 h 979708"/>
              <a:gd name="connsiteX7-429" fmla="*/ 8367337 w 9040730"/>
              <a:gd name="connsiteY7-430" fmla="*/ 276807 h 979708"/>
              <a:gd name="connsiteX8-431" fmla="*/ 8362735 w 9040730"/>
              <a:gd name="connsiteY8-432" fmla="*/ 269126 h 979708"/>
              <a:gd name="connsiteX9-433" fmla="*/ 8358747 w 9040730"/>
              <a:gd name="connsiteY9-434" fmla="*/ 260831 h 979708"/>
              <a:gd name="connsiteX10-435" fmla="*/ 8355372 w 9040730"/>
              <a:gd name="connsiteY10-436" fmla="*/ 252844 h 979708"/>
              <a:gd name="connsiteX11-437" fmla="*/ 8351998 w 9040730"/>
              <a:gd name="connsiteY11-438" fmla="*/ 244241 h 979708"/>
              <a:gd name="connsiteX12-439" fmla="*/ 8349237 w 9040730"/>
              <a:gd name="connsiteY12-440" fmla="*/ 235639 h 979708"/>
              <a:gd name="connsiteX13-441" fmla="*/ 8347089 w 9040730"/>
              <a:gd name="connsiteY13-442" fmla="*/ 227344 h 979708"/>
              <a:gd name="connsiteX14-443" fmla="*/ 8344942 w 9040730"/>
              <a:gd name="connsiteY14-444" fmla="*/ 218742 h 979708"/>
              <a:gd name="connsiteX15-445" fmla="*/ 8343714 w 9040730"/>
              <a:gd name="connsiteY15-446" fmla="*/ 209832 h 979708"/>
              <a:gd name="connsiteX16-447" fmla="*/ 8342487 w 9040730"/>
              <a:gd name="connsiteY16-448" fmla="*/ 201230 h 979708"/>
              <a:gd name="connsiteX17-449" fmla="*/ 8342180 w 9040730"/>
              <a:gd name="connsiteY17-450" fmla="*/ 192321 h 979708"/>
              <a:gd name="connsiteX18-451" fmla="*/ 8341874 w 9040730"/>
              <a:gd name="connsiteY18-452" fmla="*/ 183719 h 979708"/>
              <a:gd name="connsiteX19-453" fmla="*/ 8342180 w 9040730"/>
              <a:gd name="connsiteY19-454" fmla="*/ 175116 h 979708"/>
              <a:gd name="connsiteX20-455" fmla="*/ 8342487 w 9040730"/>
              <a:gd name="connsiteY20-456" fmla="*/ 166207 h 979708"/>
              <a:gd name="connsiteX21-457" fmla="*/ 8343714 w 9040730"/>
              <a:gd name="connsiteY21-458" fmla="*/ 157298 h 979708"/>
              <a:gd name="connsiteX22-459" fmla="*/ 8344942 w 9040730"/>
              <a:gd name="connsiteY22-460" fmla="*/ 148388 h 979708"/>
              <a:gd name="connsiteX23-461" fmla="*/ 8347089 w 9040730"/>
              <a:gd name="connsiteY23-462" fmla="*/ 140093 h 979708"/>
              <a:gd name="connsiteX24-463" fmla="*/ 8349237 w 9040730"/>
              <a:gd name="connsiteY24-464" fmla="*/ 131491 h 979708"/>
              <a:gd name="connsiteX25-465" fmla="*/ 8351998 w 9040730"/>
              <a:gd name="connsiteY25-466" fmla="*/ 122889 h 979708"/>
              <a:gd name="connsiteX26-467" fmla="*/ 8355372 w 9040730"/>
              <a:gd name="connsiteY26-468" fmla="*/ 114594 h 979708"/>
              <a:gd name="connsiteX27-469" fmla="*/ 8358747 w 9040730"/>
              <a:gd name="connsiteY27-470" fmla="*/ 106299 h 979708"/>
              <a:gd name="connsiteX28-471" fmla="*/ 8362735 w 9040730"/>
              <a:gd name="connsiteY28-472" fmla="*/ 98311 h 979708"/>
              <a:gd name="connsiteX29-473" fmla="*/ 8367337 w 9040730"/>
              <a:gd name="connsiteY29-474" fmla="*/ 90630 h 979708"/>
              <a:gd name="connsiteX30-475" fmla="*/ 8372245 w 9040730"/>
              <a:gd name="connsiteY30-476" fmla="*/ 82643 h 979708"/>
              <a:gd name="connsiteX31-477" fmla="*/ 8377154 w 9040730"/>
              <a:gd name="connsiteY31-478" fmla="*/ 75269 h 979708"/>
              <a:gd name="connsiteX32-479" fmla="*/ 8382676 w 9040730"/>
              <a:gd name="connsiteY32-480" fmla="*/ 67896 h 979708"/>
              <a:gd name="connsiteX33-481" fmla="*/ 8389119 w 9040730"/>
              <a:gd name="connsiteY33-482" fmla="*/ 60830 h 979708"/>
              <a:gd name="connsiteX34-483" fmla="*/ 8395561 w 9040730"/>
              <a:gd name="connsiteY34-484" fmla="*/ 53764 h 979708"/>
              <a:gd name="connsiteX35-485" fmla="*/ 8402310 w 9040730"/>
              <a:gd name="connsiteY35-486" fmla="*/ 47312 h 979708"/>
              <a:gd name="connsiteX36-487" fmla="*/ 8409673 w 9040730"/>
              <a:gd name="connsiteY36-488" fmla="*/ 41475 h 979708"/>
              <a:gd name="connsiteX37-489" fmla="*/ 8416729 w 9040730"/>
              <a:gd name="connsiteY37-490" fmla="*/ 35638 h 979708"/>
              <a:gd name="connsiteX38-491" fmla="*/ 8424399 w 9040730"/>
              <a:gd name="connsiteY38-492" fmla="*/ 30415 h 979708"/>
              <a:gd name="connsiteX39-493" fmla="*/ 8431762 w 9040730"/>
              <a:gd name="connsiteY39-494" fmla="*/ 25499 h 979708"/>
              <a:gd name="connsiteX40-495" fmla="*/ 8440045 w 9040730"/>
              <a:gd name="connsiteY40-496" fmla="*/ 21198 h 979708"/>
              <a:gd name="connsiteX41-497" fmla="*/ 8448021 w 9040730"/>
              <a:gd name="connsiteY41-498" fmla="*/ 16897 h 979708"/>
              <a:gd name="connsiteX42-499" fmla="*/ 8456304 w 9040730"/>
              <a:gd name="connsiteY42-500" fmla="*/ 13518 h 979708"/>
              <a:gd name="connsiteX43-501" fmla="*/ 8464281 w 9040730"/>
              <a:gd name="connsiteY43-502" fmla="*/ 10138 h 979708"/>
              <a:gd name="connsiteX44-503" fmla="*/ 8472871 w 9040730"/>
              <a:gd name="connsiteY44-504" fmla="*/ 7680 h 979708"/>
              <a:gd name="connsiteX45-505" fmla="*/ 8481461 w 9040730"/>
              <a:gd name="connsiteY45-506" fmla="*/ 5223 h 979708"/>
              <a:gd name="connsiteX46-507" fmla="*/ 8490051 w 9040730"/>
              <a:gd name="connsiteY46-508" fmla="*/ 3687 h 979708"/>
              <a:gd name="connsiteX47-509" fmla="*/ 8498948 w 9040730"/>
              <a:gd name="connsiteY47-510" fmla="*/ 2150 h 979708"/>
              <a:gd name="connsiteX48-511" fmla="*/ 8507231 w 9040730"/>
              <a:gd name="connsiteY48-512" fmla="*/ 1229 h 979708"/>
              <a:gd name="connsiteX49-513" fmla="*/ 8516128 w 9040730"/>
              <a:gd name="connsiteY49-514" fmla="*/ 307 h 979708"/>
              <a:gd name="connsiteX50-515" fmla="*/ 8525024 w 9040730"/>
              <a:gd name="connsiteY50-516" fmla="*/ 0 h 979708"/>
              <a:gd name="connsiteX51-517" fmla="*/ 8533921 w 9040730"/>
              <a:gd name="connsiteY51-518" fmla="*/ 307 h 979708"/>
              <a:gd name="connsiteX52-519" fmla="*/ 8542511 w 9040730"/>
              <a:gd name="connsiteY52-520" fmla="*/ 1229 h 979708"/>
              <a:gd name="connsiteX53-521" fmla="*/ 8551408 w 9040730"/>
              <a:gd name="connsiteY53-522" fmla="*/ 2150 h 979708"/>
              <a:gd name="connsiteX54-523" fmla="*/ 8559998 w 9040730"/>
              <a:gd name="connsiteY54-524" fmla="*/ 3687 h 979708"/>
              <a:gd name="connsiteX55-525" fmla="*/ 8568895 w 9040730"/>
              <a:gd name="connsiteY55-526" fmla="*/ 5223 h 979708"/>
              <a:gd name="connsiteX56-527" fmla="*/ 8577178 w 9040730"/>
              <a:gd name="connsiteY56-528" fmla="*/ 7680 h 979708"/>
              <a:gd name="connsiteX57-529" fmla="*/ 8585768 w 9040730"/>
              <a:gd name="connsiteY57-530" fmla="*/ 10138 h 979708"/>
              <a:gd name="connsiteX58-531" fmla="*/ 8594051 w 9040730"/>
              <a:gd name="connsiteY58-532" fmla="*/ 13518 h 979708"/>
              <a:gd name="connsiteX59-533" fmla="*/ 8602334 w 9040730"/>
              <a:gd name="connsiteY59-534" fmla="*/ 16897 h 979708"/>
              <a:gd name="connsiteX60-535" fmla="*/ 8610311 w 9040730"/>
              <a:gd name="connsiteY60-536" fmla="*/ 21198 h 979708"/>
              <a:gd name="connsiteX61-537" fmla="*/ 8618287 w 9040730"/>
              <a:gd name="connsiteY61-538" fmla="*/ 25499 h 979708"/>
              <a:gd name="connsiteX62-539" fmla="*/ 8625957 w 9040730"/>
              <a:gd name="connsiteY62-540" fmla="*/ 30415 h 979708"/>
              <a:gd name="connsiteX63-541" fmla="*/ 8633320 w 9040730"/>
              <a:gd name="connsiteY63-542" fmla="*/ 35638 h 979708"/>
              <a:gd name="connsiteX64-543" fmla="*/ 8640682 w 9040730"/>
              <a:gd name="connsiteY64-544" fmla="*/ 41475 h 979708"/>
              <a:gd name="connsiteX65-545" fmla="*/ 8647738 w 9040730"/>
              <a:gd name="connsiteY65-546" fmla="*/ 47312 h 979708"/>
              <a:gd name="connsiteX66-547" fmla="*/ 8654488 w 9040730"/>
              <a:gd name="connsiteY66-548" fmla="*/ 53764 h 979708"/>
              <a:gd name="connsiteX67-549" fmla="*/ 8987043 w 9040730"/>
              <a:gd name="connsiteY67-550" fmla="*/ 386793 h 979708"/>
              <a:gd name="connsiteX68-551" fmla="*/ 8992872 w 9040730"/>
              <a:gd name="connsiteY68-552" fmla="*/ 392937 h 979708"/>
              <a:gd name="connsiteX69-553" fmla="*/ 8998700 w 9040730"/>
              <a:gd name="connsiteY69-554" fmla="*/ 399696 h 979708"/>
              <a:gd name="connsiteX70-555" fmla="*/ 9004223 w 9040730"/>
              <a:gd name="connsiteY70-556" fmla="*/ 406455 h 979708"/>
              <a:gd name="connsiteX71-557" fmla="*/ 9009131 w 9040730"/>
              <a:gd name="connsiteY71-558" fmla="*/ 413828 h 979708"/>
              <a:gd name="connsiteX72-559" fmla="*/ 9014040 w 9040730"/>
              <a:gd name="connsiteY72-560" fmla="*/ 421509 h 979708"/>
              <a:gd name="connsiteX73-561" fmla="*/ 9018335 w 9040730"/>
              <a:gd name="connsiteY73-562" fmla="*/ 428882 h 979708"/>
              <a:gd name="connsiteX74-563" fmla="*/ 9022323 w 9040730"/>
              <a:gd name="connsiteY74-564" fmla="*/ 436870 h 979708"/>
              <a:gd name="connsiteX75-565" fmla="*/ 9026311 w 9040730"/>
              <a:gd name="connsiteY75-566" fmla="*/ 445165 h 979708"/>
              <a:gd name="connsiteX76-567" fmla="*/ 9029379 w 9040730"/>
              <a:gd name="connsiteY76-568" fmla="*/ 453153 h 979708"/>
              <a:gd name="connsiteX77-569" fmla="*/ 9032140 w 9040730"/>
              <a:gd name="connsiteY77-570" fmla="*/ 461755 h 979708"/>
              <a:gd name="connsiteX78-571" fmla="*/ 9034594 w 9040730"/>
              <a:gd name="connsiteY78-572" fmla="*/ 470357 h 979708"/>
              <a:gd name="connsiteX79-573" fmla="*/ 9036742 w 9040730"/>
              <a:gd name="connsiteY79-574" fmla="*/ 479266 h 979708"/>
              <a:gd name="connsiteX80-575" fmla="*/ 9038582 w 9040730"/>
              <a:gd name="connsiteY80-576" fmla="*/ 488483 h 979708"/>
              <a:gd name="connsiteX81-577" fmla="*/ 9039503 w 9040730"/>
              <a:gd name="connsiteY81-578" fmla="*/ 497700 h 979708"/>
              <a:gd name="connsiteX82-579" fmla="*/ 9040423 w 9040730"/>
              <a:gd name="connsiteY82-580" fmla="*/ 506916 h 979708"/>
              <a:gd name="connsiteX83-581" fmla="*/ 9040730 w 9040730"/>
              <a:gd name="connsiteY83-582" fmla="*/ 516440 h 979708"/>
              <a:gd name="connsiteX84-583" fmla="*/ 9040423 w 9040730"/>
              <a:gd name="connsiteY84-584" fmla="*/ 525964 h 979708"/>
              <a:gd name="connsiteX85-585" fmla="*/ 9039503 w 9040730"/>
              <a:gd name="connsiteY85-586" fmla="*/ 535181 h 979708"/>
              <a:gd name="connsiteX86-587" fmla="*/ 9038582 w 9040730"/>
              <a:gd name="connsiteY86-588" fmla="*/ 544397 h 979708"/>
              <a:gd name="connsiteX87-589" fmla="*/ 9036742 w 9040730"/>
              <a:gd name="connsiteY87-590" fmla="*/ 553307 h 979708"/>
              <a:gd name="connsiteX88-591" fmla="*/ 9034594 w 9040730"/>
              <a:gd name="connsiteY88-592" fmla="*/ 562524 h 979708"/>
              <a:gd name="connsiteX89-593" fmla="*/ 9032140 w 9040730"/>
              <a:gd name="connsiteY89-594" fmla="*/ 570819 h 979708"/>
              <a:gd name="connsiteX90-595" fmla="*/ 9029379 w 9040730"/>
              <a:gd name="connsiteY90-596" fmla="*/ 579421 h 979708"/>
              <a:gd name="connsiteX91-597" fmla="*/ 9026311 w 9040730"/>
              <a:gd name="connsiteY91-598" fmla="*/ 587716 h 979708"/>
              <a:gd name="connsiteX92-599" fmla="*/ 9022323 w 9040730"/>
              <a:gd name="connsiteY92-600" fmla="*/ 596011 h 979708"/>
              <a:gd name="connsiteX93-601" fmla="*/ 9018335 w 9040730"/>
              <a:gd name="connsiteY93-602" fmla="*/ 603691 h 979708"/>
              <a:gd name="connsiteX94-603" fmla="*/ 9014040 w 9040730"/>
              <a:gd name="connsiteY94-604" fmla="*/ 611679 h 979708"/>
              <a:gd name="connsiteX95-605" fmla="*/ 9009131 w 9040730"/>
              <a:gd name="connsiteY95-606" fmla="*/ 619052 h 979708"/>
              <a:gd name="connsiteX96-607" fmla="*/ 9004223 w 9040730"/>
              <a:gd name="connsiteY96-608" fmla="*/ 626426 h 979708"/>
              <a:gd name="connsiteX97-609" fmla="*/ 8998700 w 9040730"/>
              <a:gd name="connsiteY97-610" fmla="*/ 633185 h 979708"/>
              <a:gd name="connsiteX98-611" fmla="*/ 8992872 w 9040730"/>
              <a:gd name="connsiteY98-612" fmla="*/ 639943 h 979708"/>
              <a:gd name="connsiteX99-613" fmla="*/ 8987043 w 9040730"/>
              <a:gd name="connsiteY99-614" fmla="*/ 646088 h 979708"/>
              <a:gd name="connsiteX100-615" fmla="*/ 8654488 w 9040730"/>
              <a:gd name="connsiteY100-616" fmla="*/ 978809 h 979708"/>
              <a:gd name="connsiteX101-617" fmla="*/ 8653590 w 9040730"/>
              <a:gd name="connsiteY101-618" fmla="*/ 979708 h 979708"/>
            </a:gdLst>
            <a:ahLst/>
            <a:cxnLst>
              <a:cxn ang="0">
                <a:pos x="connsiteX0-415" y="connsiteY0-416"/>
              </a:cxn>
              <a:cxn ang="0">
                <a:pos x="connsiteX1-417" y="connsiteY1-418"/>
              </a:cxn>
              <a:cxn ang="0">
                <a:pos x="connsiteX2-419" y="connsiteY2-420"/>
              </a:cxn>
              <a:cxn ang="0">
                <a:pos x="connsiteX3-421" y="connsiteY3-422"/>
              </a:cxn>
              <a:cxn ang="0">
                <a:pos x="connsiteX4-423" y="connsiteY4-424"/>
              </a:cxn>
              <a:cxn ang="0">
                <a:pos x="connsiteX5-425" y="connsiteY5-426"/>
              </a:cxn>
              <a:cxn ang="0">
                <a:pos x="connsiteX6-427" y="connsiteY6-428"/>
              </a:cxn>
              <a:cxn ang="0">
                <a:pos x="connsiteX7-429" y="connsiteY7-430"/>
              </a:cxn>
              <a:cxn ang="0">
                <a:pos x="connsiteX8-431" y="connsiteY8-432"/>
              </a:cxn>
              <a:cxn ang="0">
                <a:pos x="connsiteX9-433" y="connsiteY9-434"/>
              </a:cxn>
              <a:cxn ang="0">
                <a:pos x="connsiteX10-435" y="connsiteY10-436"/>
              </a:cxn>
              <a:cxn ang="0">
                <a:pos x="connsiteX11-437" y="connsiteY11-438"/>
              </a:cxn>
              <a:cxn ang="0">
                <a:pos x="connsiteX12-439" y="connsiteY12-440"/>
              </a:cxn>
              <a:cxn ang="0">
                <a:pos x="connsiteX13-441" y="connsiteY13-442"/>
              </a:cxn>
              <a:cxn ang="0">
                <a:pos x="connsiteX14-443" y="connsiteY14-444"/>
              </a:cxn>
              <a:cxn ang="0">
                <a:pos x="connsiteX15-445" y="connsiteY15-446"/>
              </a:cxn>
              <a:cxn ang="0">
                <a:pos x="connsiteX16-447" y="connsiteY16-448"/>
              </a:cxn>
              <a:cxn ang="0">
                <a:pos x="connsiteX17-449" y="connsiteY17-450"/>
              </a:cxn>
              <a:cxn ang="0">
                <a:pos x="connsiteX18-451" y="connsiteY18-452"/>
              </a:cxn>
              <a:cxn ang="0">
                <a:pos x="connsiteX19-453" y="connsiteY19-454"/>
              </a:cxn>
              <a:cxn ang="0">
                <a:pos x="connsiteX20-455" y="connsiteY20-456"/>
              </a:cxn>
              <a:cxn ang="0">
                <a:pos x="connsiteX21-457" y="connsiteY21-458"/>
              </a:cxn>
              <a:cxn ang="0">
                <a:pos x="connsiteX22-459" y="connsiteY22-460"/>
              </a:cxn>
              <a:cxn ang="0">
                <a:pos x="connsiteX23-461" y="connsiteY23-462"/>
              </a:cxn>
              <a:cxn ang="0">
                <a:pos x="connsiteX24-463" y="connsiteY24-464"/>
              </a:cxn>
              <a:cxn ang="0">
                <a:pos x="connsiteX25-465" y="connsiteY25-466"/>
              </a:cxn>
              <a:cxn ang="0">
                <a:pos x="connsiteX26-467" y="connsiteY26-468"/>
              </a:cxn>
              <a:cxn ang="0">
                <a:pos x="connsiteX27-469" y="connsiteY27-470"/>
              </a:cxn>
              <a:cxn ang="0">
                <a:pos x="connsiteX28-471" y="connsiteY28-472"/>
              </a:cxn>
              <a:cxn ang="0">
                <a:pos x="connsiteX29-473" y="connsiteY29-474"/>
              </a:cxn>
              <a:cxn ang="0">
                <a:pos x="connsiteX30-475" y="connsiteY30-476"/>
              </a:cxn>
              <a:cxn ang="0">
                <a:pos x="connsiteX31-477" y="connsiteY31-478"/>
              </a:cxn>
              <a:cxn ang="0">
                <a:pos x="connsiteX32-479" y="connsiteY32-480"/>
              </a:cxn>
              <a:cxn ang="0">
                <a:pos x="connsiteX33-481" y="connsiteY33-482"/>
              </a:cxn>
              <a:cxn ang="0">
                <a:pos x="connsiteX34-483" y="connsiteY34-484"/>
              </a:cxn>
              <a:cxn ang="0">
                <a:pos x="connsiteX35-485" y="connsiteY35-486"/>
              </a:cxn>
              <a:cxn ang="0">
                <a:pos x="connsiteX36-487" y="connsiteY36-488"/>
              </a:cxn>
              <a:cxn ang="0">
                <a:pos x="connsiteX37-489" y="connsiteY37-490"/>
              </a:cxn>
              <a:cxn ang="0">
                <a:pos x="connsiteX38-491" y="connsiteY38-492"/>
              </a:cxn>
              <a:cxn ang="0">
                <a:pos x="connsiteX39-493" y="connsiteY39-494"/>
              </a:cxn>
              <a:cxn ang="0">
                <a:pos x="connsiteX40-495" y="connsiteY40-496"/>
              </a:cxn>
              <a:cxn ang="0">
                <a:pos x="connsiteX41-497" y="connsiteY41-498"/>
              </a:cxn>
              <a:cxn ang="0">
                <a:pos x="connsiteX42-499" y="connsiteY42-500"/>
              </a:cxn>
              <a:cxn ang="0">
                <a:pos x="connsiteX43-501" y="connsiteY43-502"/>
              </a:cxn>
              <a:cxn ang="0">
                <a:pos x="connsiteX44-503" y="connsiteY44-504"/>
              </a:cxn>
              <a:cxn ang="0">
                <a:pos x="connsiteX45-505" y="connsiteY45-506"/>
              </a:cxn>
              <a:cxn ang="0">
                <a:pos x="connsiteX46-507" y="connsiteY46-508"/>
              </a:cxn>
              <a:cxn ang="0">
                <a:pos x="connsiteX47-509" y="connsiteY47-510"/>
              </a:cxn>
              <a:cxn ang="0">
                <a:pos x="connsiteX48-511" y="connsiteY48-512"/>
              </a:cxn>
              <a:cxn ang="0">
                <a:pos x="connsiteX49-513" y="connsiteY49-514"/>
              </a:cxn>
              <a:cxn ang="0">
                <a:pos x="connsiteX50-515" y="connsiteY50-516"/>
              </a:cxn>
              <a:cxn ang="0">
                <a:pos x="connsiteX51-517" y="connsiteY51-518"/>
              </a:cxn>
              <a:cxn ang="0">
                <a:pos x="connsiteX52-519" y="connsiteY52-520"/>
              </a:cxn>
              <a:cxn ang="0">
                <a:pos x="connsiteX53-521" y="connsiteY53-522"/>
              </a:cxn>
              <a:cxn ang="0">
                <a:pos x="connsiteX54-523" y="connsiteY54-524"/>
              </a:cxn>
              <a:cxn ang="0">
                <a:pos x="connsiteX55-525" y="connsiteY55-526"/>
              </a:cxn>
              <a:cxn ang="0">
                <a:pos x="connsiteX56-527" y="connsiteY56-528"/>
              </a:cxn>
              <a:cxn ang="0">
                <a:pos x="connsiteX57-529" y="connsiteY57-530"/>
              </a:cxn>
              <a:cxn ang="0">
                <a:pos x="connsiteX58-531" y="connsiteY58-532"/>
              </a:cxn>
              <a:cxn ang="0">
                <a:pos x="connsiteX59-533" y="connsiteY59-534"/>
              </a:cxn>
              <a:cxn ang="0">
                <a:pos x="connsiteX60-535" y="connsiteY60-536"/>
              </a:cxn>
              <a:cxn ang="0">
                <a:pos x="connsiteX61-537" y="connsiteY61-538"/>
              </a:cxn>
              <a:cxn ang="0">
                <a:pos x="connsiteX62-539" y="connsiteY62-540"/>
              </a:cxn>
              <a:cxn ang="0">
                <a:pos x="connsiteX63-541" y="connsiteY63-542"/>
              </a:cxn>
              <a:cxn ang="0">
                <a:pos x="connsiteX64-543" y="connsiteY64-544"/>
              </a:cxn>
              <a:cxn ang="0">
                <a:pos x="connsiteX65-545" y="connsiteY65-546"/>
              </a:cxn>
              <a:cxn ang="0">
                <a:pos x="connsiteX66-547" y="connsiteY66-548"/>
              </a:cxn>
              <a:cxn ang="0">
                <a:pos x="connsiteX67-549" y="connsiteY67-550"/>
              </a:cxn>
              <a:cxn ang="0">
                <a:pos x="connsiteX68-551" y="connsiteY68-552"/>
              </a:cxn>
              <a:cxn ang="0">
                <a:pos x="connsiteX69-553" y="connsiteY69-554"/>
              </a:cxn>
              <a:cxn ang="0">
                <a:pos x="connsiteX70-555" y="connsiteY70-556"/>
              </a:cxn>
              <a:cxn ang="0">
                <a:pos x="connsiteX71-557" y="connsiteY71-558"/>
              </a:cxn>
              <a:cxn ang="0">
                <a:pos x="connsiteX72-559" y="connsiteY72-560"/>
              </a:cxn>
              <a:cxn ang="0">
                <a:pos x="connsiteX73-561" y="connsiteY73-562"/>
              </a:cxn>
              <a:cxn ang="0">
                <a:pos x="connsiteX74-563" y="connsiteY74-564"/>
              </a:cxn>
              <a:cxn ang="0">
                <a:pos x="connsiteX75-565" y="connsiteY75-566"/>
              </a:cxn>
              <a:cxn ang="0">
                <a:pos x="connsiteX76-567" y="connsiteY76-568"/>
              </a:cxn>
              <a:cxn ang="0">
                <a:pos x="connsiteX77-569" y="connsiteY77-570"/>
              </a:cxn>
              <a:cxn ang="0">
                <a:pos x="connsiteX78-571" y="connsiteY78-572"/>
              </a:cxn>
              <a:cxn ang="0">
                <a:pos x="connsiteX79-573" y="connsiteY79-574"/>
              </a:cxn>
              <a:cxn ang="0">
                <a:pos x="connsiteX80-575" y="connsiteY80-576"/>
              </a:cxn>
              <a:cxn ang="0">
                <a:pos x="connsiteX81-577" y="connsiteY81-578"/>
              </a:cxn>
              <a:cxn ang="0">
                <a:pos x="connsiteX82-579" y="connsiteY82-580"/>
              </a:cxn>
              <a:cxn ang="0">
                <a:pos x="connsiteX83-581" y="connsiteY83-582"/>
              </a:cxn>
              <a:cxn ang="0">
                <a:pos x="connsiteX84-583" y="connsiteY84-584"/>
              </a:cxn>
              <a:cxn ang="0">
                <a:pos x="connsiteX85-585" y="connsiteY85-586"/>
              </a:cxn>
              <a:cxn ang="0">
                <a:pos x="connsiteX86-587" y="connsiteY86-588"/>
              </a:cxn>
              <a:cxn ang="0">
                <a:pos x="connsiteX87-589" y="connsiteY87-590"/>
              </a:cxn>
              <a:cxn ang="0">
                <a:pos x="connsiteX88-591" y="connsiteY88-592"/>
              </a:cxn>
              <a:cxn ang="0">
                <a:pos x="connsiteX89-593" y="connsiteY89-594"/>
              </a:cxn>
              <a:cxn ang="0">
                <a:pos x="connsiteX90-595" y="connsiteY90-596"/>
              </a:cxn>
              <a:cxn ang="0">
                <a:pos x="connsiteX91-597" y="connsiteY91-598"/>
              </a:cxn>
              <a:cxn ang="0">
                <a:pos x="connsiteX92-599" y="connsiteY92-600"/>
              </a:cxn>
              <a:cxn ang="0">
                <a:pos x="connsiteX93-601" y="connsiteY93-602"/>
              </a:cxn>
              <a:cxn ang="0">
                <a:pos x="connsiteX94-603" y="connsiteY94-604"/>
              </a:cxn>
              <a:cxn ang="0">
                <a:pos x="connsiteX95-605" y="connsiteY95-606"/>
              </a:cxn>
              <a:cxn ang="0">
                <a:pos x="connsiteX96-607" y="connsiteY96-608"/>
              </a:cxn>
              <a:cxn ang="0">
                <a:pos x="connsiteX97-609" y="connsiteY97-610"/>
              </a:cxn>
              <a:cxn ang="0">
                <a:pos x="connsiteX98-611" y="connsiteY98-612"/>
              </a:cxn>
              <a:cxn ang="0">
                <a:pos x="connsiteX99-613" y="connsiteY99-614"/>
              </a:cxn>
              <a:cxn ang="0">
                <a:pos x="connsiteX100-615" y="connsiteY100-616"/>
              </a:cxn>
              <a:cxn ang="0">
                <a:pos x="connsiteX101-617" y="connsiteY101-618"/>
              </a:cxn>
            </a:cxnLst>
            <a:rect l="l" t="t" r="r" b="b"/>
            <a:pathLst>
              <a:path w="9040730" h="979708">
                <a:moveTo>
                  <a:pt x="0" y="332875"/>
                </a:moveTo>
                <a:lnTo>
                  <a:pt x="8421127" y="332875"/>
                </a:lnTo>
                <a:lnTo>
                  <a:pt x="8395561" y="313673"/>
                </a:lnTo>
                <a:lnTo>
                  <a:pt x="8389119" y="306607"/>
                </a:lnTo>
                <a:lnTo>
                  <a:pt x="8382676" y="299541"/>
                </a:lnTo>
                <a:lnTo>
                  <a:pt x="8377154" y="292475"/>
                </a:lnTo>
                <a:lnTo>
                  <a:pt x="8372245" y="284487"/>
                </a:lnTo>
                <a:lnTo>
                  <a:pt x="8367337" y="276807"/>
                </a:lnTo>
                <a:lnTo>
                  <a:pt x="8362735" y="269126"/>
                </a:lnTo>
                <a:lnTo>
                  <a:pt x="8358747" y="260831"/>
                </a:lnTo>
                <a:lnTo>
                  <a:pt x="8355372" y="252844"/>
                </a:lnTo>
                <a:lnTo>
                  <a:pt x="8351998" y="244241"/>
                </a:lnTo>
                <a:lnTo>
                  <a:pt x="8349237" y="235639"/>
                </a:lnTo>
                <a:lnTo>
                  <a:pt x="8347089" y="227344"/>
                </a:lnTo>
                <a:lnTo>
                  <a:pt x="8344942" y="218742"/>
                </a:lnTo>
                <a:lnTo>
                  <a:pt x="8343714" y="209832"/>
                </a:lnTo>
                <a:lnTo>
                  <a:pt x="8342487" y="201230"/>
                </a:lnTo>
                <a:cubicBezTo>
                  <a:pt x="8342385" y="198260"/>
                  <a:pt x="8342282" y="195291"/>
                  <a:pt x="8342180" y="192321"/>
                </a:cubicBezTo>
                <a:lnTo>
                  <a:pt x="8341874" y="183719"/>
                </a:lnTo>
                <a:lnTo>
                  <a:pt x="8342180" y="175116"/>
                </a:lnTo>
                <a:cubicBezTo>
                  <a:pt x="8342282" y="172146"/>
                  <a:pt x="8342385" y="169177"/>
                  <a:pt x="8342487" y="166207"/>
                </a:cubicBezTo>
                <a:lnTo>
                  <a:pt x="8343714" y="157298"/>
                </a:lnTo>
                <a:lnTo>
                  <a:pt x="8344942" y="148388"/>
                </a:lnTo>
                <a:lnTo>
                  <a:pt x="8347089" y="140093"/>
                </a:lnTo>
                <a:lnTo>
                  <a:pt x="8349237" y="131491"/>
                </a:lnTo>
                <a:lnTo>
                  <a:pt x="8351998" y="122889"/>
                </a:lnTo>
                <a:lnTo>
                  <a:pt x="8355372" y="114594"/>
                </a:lnTo>
                <a:lnTo>
                  <a:pt x="8358747" y="106299"/>
                </a:lnTo>
                <a:lnTo>
                  <a:pt x="8362735" y="98311"/>
                </a:lnTo>
                <a:lnTo>
                  <a:pt x="8367337" y="90630"/>
                </a:lnTo>
                <a:lnTo>
                  <a:pt x="8372245" y="82643"/>
                </a:lnTo>
                <a:lnTo>
                  <a:pt x="8377154" y="75269"/>
                </a:lnTo>
                <a:lnTo>
                  <a:pt x="8382676" y="67896"/>
                </a:lnTo>
                <a:lnTo>
                  <a:pt x="8389119" y="60830"/>
                </a:lnTo>
                <a:lnTo>
                  <a:pt x="8395561" y="53764"/>
                </a:lnTo>
                <a:lnTo>
                  <a:pt x="8402310" y="47312"/>
                </a:lnTo>
                <a:lnTo>
                  <a:pt x="8409673" y="41475"/>
                </a:lnTo>
                <a:lnTo>
                  <a:pt x="8416729" y="35638"/>
                </a:lnTo>
                <a:lnTo>
                  <a:pt x="8424399" y="30415"/>
                </a:lnTo>
                <a:lnTo>
                  <a:pt x="8431762" y="25499"/>
                </a:lnTo>
                <a:lnTo>
                  <a:pt x="8440045" y="21198"/>
                </a:lnTo>
                <a:lnTo>
                  <a:pt x="8448021" y="16897"/>
                </a:lnTo>
                <a:lnTo>
                  <a:pt x="8456304" y="13518"/>
                </a:lnTo>
                <a:lnTo>
                  <a:pt x="8464281" y="10138"/>
                </a:lnTo>
                <a:lnTo>
                  <a:pt x="8472871" y="7680"/>
                </a:lnTo>
                <a:lnTo>
                  <a:pt x="8481461" y="5223"/>
                </a:lnTo>
                <a:lnTo>
                  <a:pt x="8490051" y="3687"/>
                </a:lnTo>
                <a:lnTo>
                  <a:pt x="8498948" y="2150"/>
                </a:lnTo>
                <a:lnTo>
                  <a:pt x="8507231" y="1229"/>
                </a:lnTo>
                <a:lnTo>
                  <a:pt x="8516128" y="307"/>
                </a:lnTo>
                <a:lnTo>
                  <a:pt x="8525024" y="0"/>
                </a:lnTo>
                <a:lnTo>
                  <a:pt x="8533921" y="307"/>
                </a:lnTo>
                <a:lnTo>
                  <a:pt x="8542511" y="1229"/>
                </a:lnTo>
                <a:lnTo>
                  <a:pt x="8551408" y="2150"/>
                </a:lnTo>
                <a:lnTo>
                  <a:pt x="8559998" y="3687"/>
                </a:lnTo>
                <a:lnTo>
                  <a:pt x="8568895" y="5223"/>
                </a:lnTo>
                <a:lnTo>
                  <a:pt x="8577178" y="7680"/>
                </a:lnTo>
                <a:lnTo>
                  <a:pt x="8585768" y="10138"/>
                </a:lnTo>
                <a:lnTo>
                  <a:pt x="8594051" y="13518"/>
                </a:lnTo>
                <a:lnTo>
                  <a:pt x="8602334" y="16897"/>
                </a:lnTo>
                <a:lnTo>
                  <a:pt x="8610311" y="21198"/>
                </a:lnTo>
                <a:lnTo>
                  <a:pt x="8618287" y="25499"/>
                </a:lnTo>
                <a:lnTo>
                  <a:pt x="8625957" y="30415"/>
                </a:lnTo>
                <a:lnTo>
                  <a:pt x="8633320" y="35638"/>
                </a:lnTo>
                <a:lnTo>
                  <a:pt x="8640682" y="41475"/>
                </a:lnTo>
                <a:lnTo>
                  <a:pt x="8647738" y="47312"/>
                </a:lnTo>
                <a:lnTo>
                  <a:pt x="8654488" y="53764"/>
                </a:lnTo>
                <a:lnTo>
                  <a:pt x="8987043" y="386793"/>
                </a:lnTo>
                <a:lnTo>
                  <a:pt x="8992872" y="392937"/>
                </a:lnTo>
                <a:lnTo>
                  <a:pt x="8998700" y="399696"/>
                </a:lnTo>
                <a:lnTo>
                  <a:pt x="9004223" y="406455"/>
                </a:lnTo>
                <a:lnTo>
                  <a:pt x="9009131" y="413828"/>
                </a:lnTo>
                <a:lnTo>
                  <a:pt x="9014040" y="421509"/>
                </a:lnTo>
                <a:lnTo>
                  <a:pt x="9018335" y="428882"/>
                </a:lnTo>
                <a:lnTo>
                  <a:pt x="9022323" y="436870"/>
                </a:lnTo>
                <a:lnTo>
                  <a:pt x="9026311" y="445165"/>
                </a:lnTo>
                <a:lnTo>
                  <a:pt x="9029379" y="453153"/>
                </a:lnTo>
                <a:lnTo>
                  <a:pt x="9032140" y="461755"/>
                </a:lnTo>
                <a:lnTo>
                  <a:pt x="9034594" y="470357"/>
                </a:lnTo>
                <a:lnTo>
                  <a:pt x="9036742" y="479266"/>
                </a:lnTo>
                <a:lnTo>
                  <a:pt x="9038582" y="488483"/>
                </a:lnTo>
                <a:lnTo>
                  <a:pt x="9039503" y="497700"/>
                </a:lnTo>
                <a:cubicBezTo>
                  <a:pt x="9039810" y="500772"/>
                  <a:pt x="9040116" y="503844"/>
                  <a:pt x="9040423" y="506916"/>
                </a:cubicBezTo>
                <a:cubicBezTo>
                  <a:pt x="9040525" y="510091"/>
                  <a:pt x="9040628" y="513265"/>
                  <a:pt x="9040730" y="516440"/>
                </a:cubicBezTo>
                <a:cubicBezTo>
                  <a:pt x="9040628" y="519615"/>
                  <a:pt x="9040525" y="522789"/>
                  <a:pt x="9040423" y="525964"/>
                </a:cubicBezTo>
                <a:cubicBezTo>
                  <a:pt x="9040116" y="529036"/>
                  <a:pt x="9039810" y="532109"/>
                  <a:pt x="9039503" y="535181"/>
                </a:cubicBezTo>
                <a:lnTo>
                  <a:pt x="9038582" y="544397"/>
                </a:lnTo>
                <a:lnTo>
                  <a:pt x="9036742" y="553307"/>
                </a:lnTo>
                <a:lnTo>
                  <a:pt x="9034594" y="562524"/>
                </a:lnTo>
                <a:lnTo>
                  <a:pt x="9032140" y="570819"/>
                </a:lnTo>
                <a:lnTo>
                  <a:pt x="9029379" y="579421"/>
                </a:lnTo>
                <a:lnTo>
                  <a:pt x="9026311" y="587716"/>
                </a:lnTo>
                <a:lnTo>
                  <a:pt x="9022323" y="596011"/>
                </a:lnTo>
                <a:lnTo>
                  <a:pt x="9018335" y="603691"/>
                </a:lnTo>
                <a:lnTo>
                  <a:pt x="9014040" y="611679"/>
                </a:lnTo>
                <a:lnTo>
                  <a:pt x="9009131" y="619052"/>
                </a:lnTo>
                <a:lnTo>
                  <a:pt x="9004223" y="626426"/>
                </a:lnTo>
                <a:lnTo>
                  <a:pt x="8998700" y="633185"/>
                </a:lnTo>
                <a:lnTo>
                  <a:pt x="8992872" y="639943"/>
                </a:lnTo>
                <a:lnTo>
                  <a:pt x="8987043" y="646088"/>
                </a:lnTo>
                <a:lnTo>
                  <a:pt x="8654488" y="978809"/>
                </a:lnTo>
                <a:lnTo>
                  <a:pt x="8653590" y="979708"/>
                </a:lnTo>
              </a:path>
            </a:pathLst>
          </a:custGeom>
          <a:noFill/>
          <a:ln w="28575">
            <a:solidFill>
              <a:schemeClr val="accent1"/>
            </a:solidFill>
          </a:ln>
        </p:spPr>
        <p:txBody>
          <a:bodyPr wrap="square" tIns="360000" anchor="ctr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仿宋" charset="0"/>
                <a:ea typeface="仿宋" charset="0"/>
                <a:sym typeface="+mn-ea"/>
              </a:rPr>
              <a:t>坚守法律底线，依法用权，追求权为人民所用、利为民所谋的高尚境界；</a:t>
            </a:r>
            <a:endParaRPr lang="zh-CN" altLang="en-US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仿宋" charset="0"/>
              <a:ea typeface="仿宋" charset="0"/>
              <a:sym typeface="+mn-ea"/>
            </a:endParaRPr>
          </a:p>
        </p:txBody>
      </p:sp>
      <p:sp>
        <p:nvSpPr>
          <p:cNvPr id="31" name="任意多边形 30"/>
          <p:cNvSpPr/>
          <p:nvPr>
            <p:custDataLst>
              <p:tags r:id="rId3"/>
            </p:custDataLst>
          </p:nvPr>
        </p:nvSpPr>
        <p:spPr bwMode="auto">
          <a:xfrm>
            <a:off x="1451633" y="3432637"/>
            <a:ext cx="8393678" cy="745095"/>
          </a:xfrm>
          <a:custGeom>
            <a:avLst/>
            <a:gdLst>
              <a:gd name="connsiteX0" fmla="*/ 8135062 w 8522202"/>
              <a:gd name="connsiteY0" fmla="*/ 443714 h 979708"/>
              <a:gd name="connsiteX1" fmla="*/ 0 w 8522202"/>
              <a:gd name="connsiteY1" fmla="*/ 443714 h 979708"/>
              <a:gd name="connsiteX2" fmla="*/ 0 w 8522202"/>
              <a:gd name="connsiteY2" fmla="*/ 332875 h 979708"/>
              <a:gd name="connsiteX3" fmla="*/ 7902599 w 8522202"/>
              <a:gd name="connsiteY3" fmla="*/ 332875 h 979708"/>
              <a:gd name="connsiteX4" fmla="*/ 7877033 w 8522202"/>
              <a:gd name="connsiteY4" fmla="*/ 313673 h 979708"/>
              <a:gd name="connsiteX5" fmla="*/ 7870591 w 8522202"/>
              <a:gd name="connsiteY5" fmla="*/ 306607 h 979708"/>
              <a:gd name="connsiteX6" fmla="*/ 7864148 w 8522202"/>
              <a:gd name="connsiteY6" fmla="*/ 299541 h 979708"/>
              <a:gd name="connsiteX7" fmla="*/ 7858626 w 8522202"/>
              <a:gd name="connsiteY7" fmla="*/ 292475 h 979708"/>
              <a:gd name="connsiteX8" fmla="*/ 7853717 w 8522202"/>
              <a:gd name="connsiteY8" fmla="*/ 284487 h 979708"/>
              <a:gd name="connsiteX9" fmla="*/ 7848809 w 8522202"/>
              <a:gd name="connsiteY9" fmla="*/ 276807 h 979708"/>
              <a:gd name="connsiteX10" fmla="*/ 7844207 w 8522202"/>
              <a:gd name="connsiteY10" fmla="*/ 269126 h 979708"/>
              <a:gd name="connsiteX11" fmla="*/ 7840219 w 8522202"/>
              <a:gd name="connsiteY11" fmla="*/ 260831 h 979708"/>
              <a:gd name="connsiteX12" fmla="*/ 7836844 w 8522202"/>
              <a:gd name="connsiteY12" fmla="*/ 252844 h 979708"/>
              <a:gd name="connsiteX13" fmla="*/ 7833470 w 8522202"/>
              <a:gd name="connsiteY13" fmla="*/ 244241 h 979708"/>
              <a:gd name="connsiteX14" fmla="*/ 7830709 w 8522202"/>
              <a:gd name="connsiteY14" fmla="*/ 235639 h 979708"/>
              <a:gd name="connsiteX15" fmla="*/ 7828561 w 8522202"/>
              <a:gd name="connsiteY15" fmla="*/ 227344 h 979708"/>
              <a:gd name="connsiteX16" fmla="*/ 7826414 w 8522202"/>
              <a:gd name="connsiteY16" fmla="*/ 218742 h 979708"/>
              <a:gd name="connsiteX17" fmla="*/ 7825186 w 8522202"/>
              <a:gd name="connsiteY17" fmla="*/ 209832 h 979708"/>
              <a:gd name="connsiteX18" fmla="*/ 7823959 w 8522202"/>
              <a:gd name="connsiteY18" fmla="*/ 201230 h 979708"/>
              <a:gd name="connsiteX19" fmla="*/ 7823652 w 8522202"/>
              <a:gd name="connsiteY19" fmla="*/ 192321 h 979708"/>
              <a:gd name="connsiteX20" fmla="*/ 7823346 w 8522202"/>
              <a:gd name="connsiteY20" fmla="*/ 183719 h 979708"/>
              <a:gd name="connsiteX21" fmla="*/ 7823652 w 8522202"/>
              <a:gd name="connsiteY21" fmla="*/ 175116 h 979708"/>
              <a:gd name="connsiteX22" fmla="*/ 7823959 w 8522202"/>
              <a:gd name="connsiteY22" fmla="*/ 166207 h 979708"/>
              <a:gd name="connsiteX23" fmla="*/ 7825186 w 8522202"/>
              <a:gd name="connsiteY23" fmla="*/ 157298 h 979708"/>
              <a:gd name="connsiteX24" fmla="*/ 7826414 w 8522202"/>
              <a:gd name="connsiteY24" fmla="*/ 148388 h 979708"/>
              <a:gd name="connsiteX25" fmla="*/ 7828561 w 8522202"/>
              <a:gd name="connsiteY25" fmla="*/ 140093 h 979708"/>
              <a:gd name="connsiteX26" fmla="*/ 7830709 w 8522202"/>
              <a:gd name="connsiteY26" fmla="*/ 131491 h 979708"/>
              <a:gd name="connsiteX27" fmla="*/ 7833470 w 8522202"/>
              <a:gd name="connsiteY27" fmla="*/ 122889 h 979708"/>
              <a:gd name="connsiteX28" fmla="*/ 7836844 w 8522202"/>
              <a:gd name="connsiteY28" fmla="*/ 114594 h 979708"/>
              <a:gd name="connsiteX29" fmla="*/ 7840219 w 8522202"/>
              <a:gd name="connsiteY29" fmla="*/ 106299 h 979708"/>
              <a:gd name="connsiteX30" fmla="*/ 7844207 w 8522202"/>
              <a:gd name="connsiteY30" fmla="*/ 98311 h 979708"/>
              <a:gd name="connsiteX31" fmla="*/ 7848809 w 8522202"/>
              <a:gd name="connsiteY31" fmla="*/ 90630 h 979708"/>
              <a:gd name="connsiteX32" fmla="*/ 7853717 w 8522202"/>
              <a:gd name="connsiteY32" fmla="*/ 82643 h 979708"/>
              <a:gd name="connsiteX33" fmla="*/ 7858626 w 8522202"/>
              <a:gd name="connsiteY33" fmla="*/ 75269 h 979708"/>
              <a:gd name="connsiteX34" fmla="*/ 7864148 w 8522202"/>
              <a:gd name="connsiteY34" fmla="*/ 67896 h 979708"/>
              <a:gd name="connsiteX35" fmla="*/ 7870591 w 8522202"/>
              <a:gd name="connsiteY35" fmla="*/ 60830 h 979708"/>
              <a:gd name="connsiteX36" fmla="*/ 7877033 w 8522202"/>
              <a:gd name="connsiteY36" fmla="*/ 53764 h 979708"/>
              <a:gd name="connsiteX37" fmla="*/ 7883782 w 8522202"/>
              <a:gd name="connsiteY37" fmla="*/ 47312 h 979708"/>
              <a:gd name="connsiteX38" fmla="*/ 7891145 w 8522202"/>
              <a:gd name="connsiteY38" fmla="*/ 41475 h 979708"/>
              <a:gd name="connsiteX39" fmla="*/ 7898201 w 8522202"/>
              <a:gd name="connsiteY39" fmla="*/ 35638 h 979708"/>
              <a:gd name="connsiteX40" fmla="*/ 7905871 w 8522202"/>
              <a:gd name="connsiteY40" fmla="*/ 30415 h 979708"/>
              <a:gd name="connsiteX41" fmla="*/ 7913234 w 8522202"/>
              <a:gd name="connsiteY41" fmla="*/ 25499 h 979708"/>
              <a:gd name="connsiteX42" fmla="*/ 7921517 w 8522202"/>
              <a:gd name="connsiteY42" fmla="*/ 21198 h 979708"/>
              <a:gd name="connsiteX43" fmla="*/ 7929493 w 8522202"/>
              <a:gd name="connsiteY43" fmla="*/ 16897 h 979708"/>
              <a:gd name="connsiteX44" fmla="*/ 7937776 w 8522202"/>
              <a:gd name="connsiteY44" fmla="*/ 13518 h 979708"/>
              <a:gd name="connsiteX45" fmla="*/ 7945753 w 8522202"/>
              <a:gd name="connsiteY45" fmla="*/ 10138 h 979708"/>
              <a:gd name="connsiteX46" fmla="*/ 7954343 w 8522202"/>
              <a:gd name="connsiteY46" fmla="*/ 7680 h 979708"/>
              <a:gd name="connsiteX47" fmla="*/ 7962933 w 8522202"/>
              <a:gd name="connsiteY47" fmla="*/ 5223 h 979708"/>
              <a:gd name="connsiteX48" fmla="*/ 7971523 w 8522202"/>
              <a:gd name="connsiteY48" fmla="*/ 3687 h 979708"/>
              <a:gd name="connsiteX49" fmla="*/ 7980420 w 8522202"/>
              <a:gd name="connsiteY49" fmla="*/ 2150 h 979708"/>
              <a:gd name="connsiteX50" fmla="*/ 7988703 w 8522202"/>
              <a:gd name="connsiteY50" fmla="*/ 1229 h 979708"/>
              <a:gd name="connsiteX51" fmla="*/ 7997600 w 8522202"/>
              <a:gd name="connsiteY51" fmla="*/ 307 h 979708"/>
              <a:gd name="connsiteX52" fmla="*/ 8006496 w 8522202"/>
              <a:gd name="connsiteY52" fmla="*/ 0 h 979708"/>
              <a:gd name="connsiteX53" fmla="*/ 8015393 w 8522202"/>
              <a:gd name="connsiteY53" fmla="*/ 307 h 979708"/>
              <a:gd name="connsiteX54" fmla="*/ 8023983 w 8522202"/>
              <a:gd name="connsiteY54" fmla="*/ 1229 h 979708"/>
              <a:gd name="connsiteX55" fmla="*/ 8032880 w 8522202"/>
              <a:gd name="connsiteY55" fmla="*/ 2150 h 979708"/>
              <a:gd name="connsiteX56" fmla="*/ 8041470 w 8522202"/>
              <a:gd name="connsiteY56" fmla="*/ 3687 h 979708"/>
              <a:gd name="connsiteX57" fmla="*/ 8050367 w 8522202"/>
              <a:gd name="connsiteY57" fmla="*/ 5223 h 979708"/>
              <a:gd name="connsiteX58" fmla="*/ 8058650 w 8522202"/>
              <a:gd name="connsiteY58" fmla="*/ 7680 h 979708"/>
              <a:gd name="connsiteX59" fmla="*/ 8067240 w 8522202"/>
              <a:gd name="connsiteY59" fmla="*/ 10138 h 979708"/>
              <a:gd name="connsiteX60" fmla="*/ 8075523 w 8522202"/>
              <a:gd name="connsiteY60" fmla="*/ 13518 h 979708"/>
              <a:gd name="connsiteX61" fmla="*/ 8083806 w 8522202"/>
              <a:gd name="connsiteY61" fmla="*/ 16897 h 979708"/>
              <a:gd name="connsiteX62" fmla="*/ 8091783 w 8522202"/>
              <a:gd name="connsiteY62" fmla="*/ 21198 h 979708"/>
              <a:gd name="connsiteX63" fmla="*/ 8099759 w 8522202"/>
              <a:gd name="connsiteY63" fmla="*/ 25499 h 979708"/>
              <a:gd name="connsiteX64" fmla="*/ 8107429 w 8522202"/>
              <a:gd name="connsiteY64" fmla="*/ 30415 h 979708"/>
              <a:gd name="connsiteX65" fmla="*/ 8114792 w 8522202"/>
              <a:gd name="connsiteY65" fmla="*/ 35638 h 979708"/>
              <a:gd name="connsiteX66" fmla="*/ 8122154 w 8522202"/>
              <a:gd name="connsiteY66" fmla="*/ 41475 h 979708"/>
              <a:gd name="connsiteX67" fmla="*/ 8129210 w 8522202"/>
              <a:gd name="connsiteY67" fmla="*/ 47312 h 979708"/>
              <a:gd name="connsiteX68" fmla="*/ 8135960 w 8522202"/>
              <a:gd name="connsiteY68" fmla="*/ 53764 h 979708"/>
              <a:gd name="connsiteX69" fmla="*/ 8468515 w 8522202"/>
              <a:gd name="connsiteY69" fmla="*/ 386793 h 979708"/>
              <a:gd name="connsiteX70" fmla="*/ 8474344 w 8522202"/>
              <a:gd name="connsiteY70" fmla="*/ 392937 h 979708"/>
              <a:gd name="connsiteX71" fmla="*/ 8480172 w 8522202"/>
              <a:gd name="connsiteY71" fmla="*/ 399696 h 979708"/>
              <a:gd name="connsiteX72" fmla="*/ 8485695 w 8522202"/>
              <a:gd name="connsiteY72" fmla="*/ 406455 h 979708"/>
              <a:gd name="connsiteX73" fmla="*/ 8490603 w 8522202"/>
              <a:gd name="connsiteY73" fmla="*/ 413828 h 979708"/>
              <a:gd name="connsiteX74" fmla="*/ 8495512 w 8522202"/>
              <a:gd name="connsiteY74" fmla="*/ 421509 h 979708"/>
              <a:gd name="connsiteX75" fmla="*/ 8499807 w 8522202"/>
              <a:gd name="connsiteY75" fmla="*/ 428882 h 979708"/>
              <a:gd name="connsiteX76" fmla="*/ 8503795 w 8522202"/>
              <a:gd name="connsiteY76" fmla="*/ 436870 h 979708"/>
              <a:gd name="connsiteX77" fmla="*/ 8507783 w 8522202"/>
              <a:gd name="connsiteY77" fmla="*/ 445165 h 979708"/>
              <a:gd name="connsiteX78" fmla="*/ 8510851 w 8522202"/>
              <a:gd name="connsiteY78" fmla="*/ 453153 h 979708"/>
              <a:gd name="connsiteX79" fmla="*/ 8513612 w 8522202"/>
              <a:gd name="connsiteY79" fmla="*/ 461755 h 979708"/>
              <a:gd name="connsiteX80" fmla="*/ 8516066 w 8522202"/>
              <a:gd name="connsiteY80" fmla="*/ 470357 h 979708"/>
              <a:gd name="connsiteX81" fmla="*/ 8518214 w 8522202"/>
              <a:gd name="connsiteY81" fmla="*/ 479266 h 979708"/>
              <a:gd name="connsiteX82" fmla="*/ 8520054 w 8522202"/>
              <a:gd name="connsiteY82" fmla="*/ 488483 h 979708"/>
              <a:gd name="connsiteX83" fmla="*/ 8520975 w 8522202"/>
              <a:gd name="connsiteY83" fmla="*/ 497700 h 979708"/>
              <a:gd name="connsiteX84" fmla="*/ 8521895 w 8522202"/>
              <a:gd name="connsiteY84" fmla="*/ 506916 h 979708"/>
              <a:gd name="connsiteX85" fmla="*/ 8522202 w 8522202"/>
              <a:gd name="connsiteY85" fmla="*/ 516440 h 979708"/>
              <a:gd name="connsiteX86" fmla="*/ 8521895 w 8522202"/>
              <a:gd name="connsiteY86" fmla="*/ 525964 h 979708"/>
              <a:gd name="connsiteX87" fmla="*/ 8520975 w 8522202"/>
              <a:gd name="connsiteY87" fmla="*/ 535181 h 979708"/>
              <a:gd name="connsiteX88" fmla="*/ 8520054 w 8522202"/>
              <a:gd name="connsiteY88" fmla="*/ 544397 h 979708"/>
              <a:gd name="connsiteX89" fmla="*/ 8518214 w 8522202"/>
              <a:gd name="connsiteY89" fmla="*/ 553307 h 979708"/>
              <a:gd name="connsiteX90" fmla="*/ 8516066 w 8522202"/>
              <a:gd name="connsiteY90" fmla="*/ 562524 h 979708"/>
              <a:gd name="connsiteX91" fmla="*/ 8513612 w 8522202"/>
              <a:gd name="connsiteY91" fmla="*/ 570819 h 979708"/>
              <a:gd name="connsiteX92" fmla="*/ 8510851 w 8522202"/>
              <a:gd name="connsiteY92" fmla="*/ 579421 h 979708"/>
              <a:gd name="connsiteX93" fmla="*/ 8507783 w 8522202"/>
              <a:gd name="connsiteY93" fmla="*/ 587716 h 979708"/>
              <a:gd name="connsiteX94" fmla="*/ 8503795 w 8522202"/>
              <a:gd name="connsiteY94" fmla="*/ 596011 h 979708"/>
              <a:gd name="connsiteX95" fmla="*/ 8499807 w 8522202"/>
              <a:gd name="connsiteY95" fmla="*/ 603691 h 979708"/>
              <a:gd name="connsiteX96" fmla="*/ 8495512 w 8522202"/>
              <a:gd name="connsiteY96" fmla="*/ 611679 h 979708"/>
              <a:gd name="connsiteX97" fmla="*/ 8490603 w 8522202"/>
              <a:gd name="connsiteY97" fmla="*/ 619052 h 979708"/>
              <a:gd name="connsiteX98" fmla="*/ 8485695 w 8522202"/>
              <a:gd name="connsiteY98" fmla="*/ 626426 h 979708"/>
              <a:gd name="connsiteX99" fmla="*/ 8480172 w 8522202"/>
              <a:gd name="connsiteY99" fmla="*/ 633185 h 979708"/>
              <a:gd name="connsiteX100" fmla="*/ 8474344 w 8522202"/>
              <a:gd name="connsiteY100" fmla="*/ 639943 h 979708"/>
              <a:gd name="connsiteX101" fmla="*/ 8468515 w 8522202"/>
              <a:gd name="connsiteY101" fmla="*/ 646088 h 979708"/>
              <a:gd name="connsiteX102" fmla="*/ 8135960 w 8522202"/>
              <a:gd name="connsiteY102" fmla="*/ 978809 h 979708"/>
              <a:gd name="connsiteX103" fmla="*/ 8135062 w 8522202"/>
              <a:gd name="connsiteY103" fmla="*/ 979708 h 979708"/>
              <a:gd name="connsiteX104" fmla="*/ 8226502 w 8522202"/>
              <a:gd name="connsiteY104" fmla="*/ 535154 h 979708"/>
              <a:gd name="connsiteX0-1" fmla="*/ 8135062 w 8522202"/>
              <a:gd name="connsiteY0-2" fmla="*/ 443714 h 979708"/>
              <a:gd name="connsiteX1-3" fmla="*/ 0 w 8522202"/>
              <a:gd name="connsiteY1-4" fmla="*/ 443714 h 979708"/>
              <a:gd name="connsiteX2-5" fmla="*/ 0 w 8522202"/>
              <a:gd name="connsiteY2-6" fmla="*/ 332875 h 979708"/>
              <a:gd name="connsiteX3-7" fmla="*/ 7902599 w 8522202"/>
              <a:gd name="connsiteY3-8" fmla="*/ 332875 h 979708"/>
              <a:gd name="connsiteX4-9" fmla="*/ 7877033 w 8522202"/>
              <a:gd name="connsiteY4-10" fmla="*/ 313673 h 979708"/>
              <a:gd name="connsiteX5-11" fmla="*/ 7870591 w 8522202"/>
              <a:gd name="connsiteY5-12" fmla="*/ 306607 h 979708"/>
              <a:gd name="connsiteX6-13" fmla="*/ 7864148 w 8522202"/>
              <a:gd name="connsiteY6-14" fmla="*/ 299541 h 979708"/>
              <a:gd name="connsiteX7-15" fmla="*/ 7858626 w 8522202"/>
              <a:gd name="connsiteY7-16" fmla="*/ 292475 h 979708"/>
              <a:gd name="connsiteX8-17" fmla="*/ 7853717 w 8522202"/>
              <a:gd name="connsiteY8-18" fmla="*/ 284487 h 979708"/>
              <a:gd name="connsiteX9-19" fmla="*/ 7848809 w 8522202"/>
              <a:gd name="connsiteY9-20" fmla="*/ 276807 h 979708"/>
              <a:gd name="connsiteX10-21" fmla="*/ 7844207 w 8522202"/>
              <a:gd name="connsiteY10-22" fmla="*/ 269126 h 979708"/>
              <a:gd name="connsiteX11-23" fmla="*/ 7840219 w 8522202"/>
              <a:gd name="connsiteY11-24" fmla="*/ 260831 h 979708"/>
              <a:gd name="connsiteX12-25" fmla="*/ 7836844 w 8522202"/>
              <a:gd name="connsiteY12-26" fmla="*/ 252844 h 979708"/>
              <a:gd name="connsiteX13-27" fmla="*/ 7833470 w 8522202"/>
              <a:gd name="connsiteY13-28" fmla="*/ 244241 h 979708"/>
              <a:gd name="connsiteX14-29" fmla="*/ 7830709 w 8522202"/>
              <a:gd name="connsiteY14-30" fmla="*/ 235639 h 979708"/>
              <a:gd name="connsiteX15-31" fmla="*/ 7828561 w 8522202"/>
              <a:gd name="connsiteY15-32" fmla="*/ 227344 h 979708"/>
              <a:gd name="connsiteX16-33" fmla="*/ 7826414 w 8522202"/>
              <a:gd name="connsiteY16-34" fmla="*/ 218742 h 979708"/>
              <a:gd name="connsiteX17-35" fmla="*/ 7825186 w 8522202"/>
              <a:gd name="connsiteY17-36" fmla="*/ 209832 h 979708"/>
              <a:gd name="connsiteX18-37" fmla="*/ 7823959 w 8522202"/>
              <a:gd name="connsiteY18-38" fmla="*/ 201230 h 979708"/>
              <a:gd name="connsiteX19-39" fmla="*/ 7823652 w 8522202"/>
              <a:gd name="connsiteY19-40" fmla="*/ 192321 h 979708"/>
              <a:gd name="connsiteX20-41" fmla="*/ 7823346 w 8522202"/>
              <a:gd name="connsiteY20-42" fmla="*/ 183719 h 979708"/>
              <a:gd name="connsiteX21-43" fmla="*/ 7823652 w 8522202"/>
              <a:gd name="connsiteY21-44" fmla="*/ 175116 h 979708"/>
              <a:gd name="connsiteX22-45" fmla="*/ 7823959 w 8522202"/>
              <a:gd name="connsiteY22-46" fmla="*/ 166207 h 979708"/>
              <a:gd name="connsiteX23-47" fmla="*/ 7825186 w 8522202"/>
              <a:gd name="connsiteY23-48" fmla="*/ 157298 h 979708"/>
              <a:gd name="connsiteX24-49" fmla="*/ 7826414 w 8522202"/>
              <a:gd name="connsiteY24-50" fmla="*/ 148388 h 979708"/>
              <a:gd name="connsiteX25-51" fmla="*/ 7828561 w 8522202"/>
              <a:gd name="connsiteY25-52" fmla="*/ 140093 h 979708"/>
              <a:gd name="connsiteX26-53" fmla="*/ 7830709 w 8522202"/>
              <a:gd name="connsiteY26-54" fmla="*/ 131491 h 979708"/>
              <a:gd name="connsiteX27-55" fmla="*/ 7833470 w 8522202"/>
              <a:gd name="connsiteY27-56" fmla="*/ 122889 h 979708"/>
              <a:gd name="connsiteX28-57" fmla="*/ 7836844 w 8522202"/>
              <a:gd name="connsiteY28-58" fmla="*/ 114594 h 979708"/>
              <a:gd name="connsiteX29-59" fmla="*/ 7840219 w 8522202"/>
              <a:gd name="connsiteY29-60" fmla="*/ 106299 h 979708"/>
              <a:gd name="connsiteX30-61" fmla="*/ 7844207 w 8522202"/>
              <a:gd name="connsiteY30-62" fmla="*/ 98311 h 979708"/>
              <a:gd name="connsiteX31-63" fmla="*/ 7848809 w 8522202"/>
              <a:gd name="connsiteY31-64" fmla="*/ 90630 h 979708"/>
              <a:gd name="connsiteX32-65" fmla="*/ 7853717 w 8522202"/>
              <a:gd name="connsiteY32-66" fmla="*/ 82643 h 979708"/>
              <a:gd name="connsiteX33-67" fmla="*/ 7858626 w 8522202"/>
              <a:gd name="connsiteY33-68" fmla="*/ 75269 h 979708"/>
              <a:gd name="connsiteX34-69" fmla="*/ 7864148 w 8522202"/>
              <a:gd name="connsiteY34-70" fmla="*/ 67896 h 979708"/>
              <a:gd name="connsiteX35-71" fmla="*/ 7870591 w 8522202"/>
              <a:gd name="connsiteY35-72" fmla="*/ 60830 h 979708"/>
              <a:gd name="connsiteX36-73" fmla="*/ 7877033 w 8522202"/>
              <a:gd name="connsiteY36-74" fmla="*/ 53764 h 979708"/>
              <a:gd name="connsiteX37-75" fmla="*/ 7883782 w 8522202"/>
              <a:gd name="connsiteY37-76" fmla="*/ 47312 h 979708"/>
              <a:gd name="connsiteX38-77" fmla="*/ 7891145 w 8522202"/>
              <a:gd name="connsiteY38-78" fmla="*/ 41475 h 979708"/>
              <a:gd name="connsiteX39-79" fmla="*/ 7898201 w 8522202"/>
              <a:gd name="connsiteY39-80" fmla="*/ 35638 h 979708"/>
              <a:gd name="connsiteX40-81" fmla="*/ 7905871 w 8522202"/>
              <a:gd name="connsiteY40-82" fmla="*/ 30415 h 979708"/>
              <a:gd name="connsiteX41-83" fmla="*/ 7913234 w 8522202"/>
              <a:gd name="connsiteY41-84" fmla="*/ 25499 h 979708"/>
              <a:gd name="connsiteX42-85" fmla="*/ 7921517 w 8522202"/>
              <a:gd name="connsiteY42-86" fmla="*/ 21198 h 979708"/>
              <a:gd name="connsiteX43-87" fmla="*/ 7929493 w 8522202"/>
              <a:gd name="connsiteY43-88" fmla="*/ 16897 h 979708"/>
              <a:gd name="connsiteX44-89" fmla="*/ 7937776 w 8522202"/>
              <a:gd name="connsiteY44-90" fmla="*/ 13518 h 979708"/>
              <a:gd name="connsiteX45-91" fmla="*/ 7945753 w 8522202"/>
              <a:gd name="connsiteY45-92" fmla="*/ 10138 h 979708"/>
              <a:gd name="connsiteX46-93" fmla="*/ 7954343 w 8522202"/>
              <a:gd name="connsiteY46-94" fmla="*/ 7680 h 979708"/>
              <a:gd name="connsiteX47-95" fmla="*/ 7962933 w 8522202"/>
              <a:gd name="connsiteY47-96" fmla="*/ 5223 h 979708"/>
              <a:gd name="connsiteX48-97" fmla="*/ 7971523 w 8522202"/>
              <a:gd name="connsiteY48-98" fmla="*/ 3687 h 979708"/>
              <a:gd name="connsiteX49-99" fmla="*/ 7980420 w 8522202"/>
              <a:gd name="connsiteY49-100" fmla="*/ 2150 h 979708"/>
              <a:gd name="connsiteX50-101" fmla="*/ 7988703 w 8522202"/>
              <a:gd name="connsiteY50-102" fmla="*/ 1229 h 979708"/>
              <a:gd name="connsiteX51-103" fmla="*/ 7997600 w 8522202"/>
              <a:gd name="connsiteY51-104" fmla="*/ 307 h 979708"/>
              <a:gd name="connsiteX52-105" fmla="*/ 8006496 w 8522202"/>
              <a:gd name="connsiteY52-106" fmla="*/ 0 h 979708"/>
              <a:gd name="connsiteX53-107" fmla="*/ 8015393 w 8522202"/>
              <a:gd name="connsiteY53-108" fmla="*/ 307 h 979708"/>
              <a:gd name="connsiteX54-109" fmla="*/ 8023983 w 8522202"/>
              <a:gd name="connsiteY54-110" fmla="*/ 1229 h 979708"/>
              <a:gd name="connsiteX55-111" fmla="*/ 8032880 w 8522202"/>
              <a:gd name="connsiteY55-112" fmla="*/ 2150 h 979708"/>
              <a:gd name="connsiteX56-113" fmla="*/ 8041470 w 8522202"/>
              <a:gd name="connsiteY56-114" fmla="*/ 3687 h 979708"/>
              <a:gd name="connsiteX57-115" fmla="*/ 8050367 w 8522202"/>
              <a:gd name="connsiteY57-116" fmla="*/ 5223 h 979708"/>
              <a:gd name="connsiteX58-117" fmla="*/ 8058650 w 8522202"/>
              <a:gd name="connsiteY58-118" fmla="*/ 7680 h 979708"/>
              <a:gd name="connsiteX59-119" fmla="*/ 8067240 w 8522202"/>
              <a:gd name="connsiteY59-120" fmla="*/ 10138 h 979708"/>
              <a:gd name="connsiteX60-121" fmla="*/ 8075523 w 8522202"/>
              <a:gd name="connsiteY60-122" fmla="*/ 13518 h 979708"/>
              <a:gd name="connsiteX61-123" fmla="*/ 8083806 w 8522202"/>
              <a:gd name="connsiteY61-124" fmla="*/ 16897 h 979708"/>
              <a:gd name="connsiteX62-125" fmla="*/ 8091783 w 8522202"/>
              <a:gd name="connsiteY62-126" fmla="*/ 21198 h 979708"/>
              <a:gd name="connsiteX63-127" fmla="*/ 8099759 w 8522202"/>
              <a:gd name="connsiteY63-128" fmla="*/ 25499 h 979708"/>
              <a:gd name="connsiteX64-129" fmla="*/ 8107429 w 8522202"/>
              <a:gd name="connsiteY64-130" fmla="*/ 30415 h 979708"/>
              <a:gd name="connsiteX65-131" fmla="*/ 8114792 w 8522202"/>
              <a:gd name="connsiteY65-132" fmla="*/ 35638 h 979708"/>
              <a:gd name="connsiteX66-133" fmla="*/ 8122154 w 8522202"/>
              <a:gd name="connsiteY66-134" fmla="*/ 41475 h 979708"/>
              <a:gd name="connsiteX67-135" fmla="*/ 8129210 w 8522202"/>
              <a:gd name="connsiteY67-136" fmla="*/ 47312 h 979708"/>
              <a:gd name="connsiteX68-137" fmla="*/ 8135960 w 8522202"/>
              <a:gd name="connsiteY68-138" fmla="*/ 53764 h 979708"/>
              <a:gd name="connsiteX69-139" fmla="*/ 8468515 w 8522202"/>
              <a:gd name="connsiteY69-140" fmla="*/ 386793 h 979708"/>
              <a:gd name="connsiteX70-141" fmla="*/ 8474344 w 8522202"/>
              <a:gd name="connsiteY70-142" fmla="*/ 392937 h 979708"/>
              <a:gd name="connsiteX71-143" fmla="*/ 8480172 w 8522202"/>
              <a:gd name="connsiteY71-144" fmla="*/ 399696 h 979708"/>
              <a:gd name="connsiteX72-145" fmla="*/ 8485695 w 8522202"/>
              <a:gd name="connsiteY72-146" fmla="*/ 406455 h 979708"/>
              <a:gd name="connsiteX73-147" fmla="*/ 8490603 w 8522202"/>
              <a:gd name="connsiteY73-148" fmla="*/ 413828 h 979708"/>
              <a:gd name="connsiteX74-149" fmla="*/ 8495512 w 8522202"/>
              <a:gd name="connsiteY74-150" fmla="*/ 421509 h 979708"/>
              <a:gd name="connsiteX75-151" fmla="*/ 8499807 w 8522202"/>
              <a:gd name="connsiteY75-152" fmla="*/ 428882 h 979708"/>
              <a:gd name="connsiteX76-153" fmla="*/ 8503795 w 8522202"/>
              <a:gd name="connsiteY76-154" fmla="*/ 436870 h 979708"/>
              <a:gd name="connsiteX77-155" fmla="*/ 8507783 w 8522202"/>
              <a:gd name="connsiteY77-156" fmla="*/ 445165 h 979708"/>
              <a:gd name="connsiteX78-157" fmla="*/ 8510851 w 8522202"/>
              <a:gd name="connsiteY78-158" fmla="*/ 453153 h 979708"/>
              <a:gd name="connsiteX79-159" fmla="*/ 8513612 w 8522202"/>
              <a:gd name="connsiteY79-160" fmla="*/ 461755 h 979708"/>
              <a:gd name="connsiteX80-161" fmla="*/ 8516066 w 8522202"/>
              <a:gd name="connsiteY80-162" fmla="*/ 470357 h 979708"/>
              <a:gd name="connsiteX81-163" fmla="*/ 8518214 w 8522202"/>
              <a:gd name="connsiteY81-164" fmla="*/ 479266 h 979708"/>
              <a:gd name="connsiteX82-165" fmla="*/ 8520054 w 8522202"/>
              <a:gd name="connsiteY82-166" fmla="*/ 488483 h 979708"/>
              <a:gd name="connsiteX83-167" fmla="*/ 8520975 w 8522202"/>
              <a:gd name="connsiteY83-168" fmla="*/ 497700 h 979708"/>
              <a:gd name="connsiteX84-169" fmla="*/ 8521895 w 8522202"/>
              <a:gd name="connsiteY84-170" fmla="*/ 506916 h 979708"/>
              <a:gd name="connsiteX85-171" fmla="*/ 8522202 w 8522202"/>
              <a:gd name="connsiteY85-172" fmla="*/ 516440 h 979708"/>
              <a:gd name="connsiteX86-173" fmla="*/ 8521895 w 8522202"/>
              <a:gd name="connsiteY86-174" fmla="*/ 525964 h 979708"/>
              <a:gd name="connsiteX87-175" fmla="*/ 8520975 w 8522202"/>
              <a:gd name="connsiteY87-176" fmla="*/ 535181 h 979708"/>
              <a:gd name="connsiteX88-177" fmla="*/ 8520054 w 8522202"/>
              <a:gd name="connsiteY88-178" fmla="*/ 544397 h 979708"/>
              <a:gd name="connsiteX89-179" fmla="*/ 8518214 w 8522202"/>
              <a:gd name="connsiteY89-180" fmla="*/ 553307 h 979708"/>
              <a:gd name="connsiteX90-181" fmla="*/ 8516066 w 8522202"/>
              <a:gd name="connsiteY90-182" fmla="*/ 562524 h 979708"/>
              <a:gd name="connsiteX91-183" fmla="*/ 8513612 w 8522202"/>
              <a:gd name="connsiteY91-184" fmla="*/ 570819 h 979708"/>
              <a:gd name="connsiteX92-185" fmla="*/ 8510851 w 8522202"/>
              <a:gd name="connsiteY92-186" fmla="*/ 579421 h 979708"/>
              <a:gd name="connsiteX93-187" fmla="*/ 8507783 w 8522202"/>
              <a:gd name="connsiteY93-188" fmla="*/ 587716 h 979708"/>
              <a:gd name="connsiteX94-189" fmla="*/ 8503795 w 8522202"/>
              <a:gd name="connsiteY94-190" fmla="*/ 596011 h 979708"/>
              <a:gd name="connsiteX95-191" fmla="*/ 8499807 w 8522202"/>
              <a:gd name="connsiteY95-192" fmla="*/ 603691 h 979708"/>
              <a:gd name="connsiteX96-193" fmla="*/ 8495512 w 8522202"/>
              <a:gd name="connsiteY96-194" fmla="*/ 611679 h 979708"/>
              <a:gd name="connsiteX97-195" fmla="*/ 8490603 w 8522202"/>
              <a:gd name="connsiteY97-196" fmla="*/ 619052 h 979708"/>
              <a:gd name="connsiteX98-197" fmla="*/ 8485695 w 8522202"/>
              <a:gd name="connsiteY98-198" fmla="*/ 626426 h 979708"/>
              <a:gd name="connsiteX99-199" fmla="*/ 8480172 w 8522202"/>
              <a:gd name="connsiteY99-200" fmla="*/ 633185 h 979708"/>
              <a:gd name="connsiteX100-201" fmla="*/ 8474344 w 8522202"/>
              <a:gd name="connsiteY100-202" fmla="*/ 639943 h 979708"/>
              <a:gd name="connsiteX101-203" fmla="*/ 8468515 w 8522202"/>
              <a:gd name="connsiteY101-204" fmla="*/ 646088 h 979708"/>
              <a:gd name="connsiteX102-205" fmla="*/ 8135960 w 8522202"/>
              <a:gd name="connsiteY102-206" fmla="*/ 978809 h 979708"/>
              <a:gd name="connsiteX103-207" fmla="*/ 8135062 w 8522202"/>
              <a:gd name="connsiteY103-208" fmla="*/ 979708 h 979708"/>
              <a:gd name="connsiteX0-209" fmla="*/ 0 w 8522202"/>
              <a:gd name="connsiteY0-210" fmla="*/ 443714 h 979708"/>
              <a:gd name="connsiteX1-211" fmla="*/ 0 w 8522202"/>
              <a:gd name="connsiteY1-212" fmla="*/ 332875 h 979708"/>
              <a:gd name="connsiteX2-213" fmla="*/ 7902599 w 8522202"/>
              <a:gd name="connsiteY2-214" fmla="*/ 332875 h 979708"/>
              <a:gd name="connsiteX3-215" fmla="*/ 7877033 w 8522202"/>
              <a:gd name="connsiteY3-216" fmla="*/ 313673 h 979708"/>
              <a:gd name="connsiteX4-217" fmla="*/ 7870591 w 8522202"/>
              <a:gd name="connsiteY4-218" fmla="*/ 306607 h 979708"/>
              <a:gd name="connsiteX5-219" fmla="*/ 7864148 w 8522202"/>
              <a:gd name="connsiteY5-220" fmla="*/ 299541 h 979708"/>
              <a:gd name="connsiteX6-221" fmla="*/ 7858626 w 8522202"/>
              <a:gd name="connsiteY6-222" fmla="*/ 292475 h 979708"/>
              <a:gd name="connsiteX7-223" fmla="*/ 7853717 w 8522202"/>
              <a:gd name="connsiteY7-224" fmla="*/ 284487 h 979708"/>
              <a:gd name="connsiteX8-225" fmla="*/ 7848809 w 8522202"/>
              <a:gd name="connsiteY8-226" fmla="*/ 276807 h 979708"/>
              <a:gd name="connsiteX9-227" fmla="*/ 7844207 w 8522202"/>
              <a:gd name="connsiteY9-228" fmla="*/ 269126 h 979708"/>
              <a:gd name="connsiteX10-229" fmla="*/ 7840219 w 8522202"/>
              <a:gd name="connsiteY10-230" fmla="*/ 260831 h 979708"/>
              <a:gd name="connsiteX11-231" fmla="*/ 7836844 w 8522202"/>
              <a:gd name="connsiteY11-232" fmla="*/ 252844 h 979708"/>
              <a:gd name="connsiteX12-233" fmla="*/ 7833470 w 8522202"/>
              <a:gd name="connsiteY12-234" fmla="*/ 244241 h 979708"/>
              <a:gd name="connsiteX13-235" fmla="*/ 7830709 w 8522202"/>
              <a:gd name="connsiteY13-236" fmla="*/ 235639 h 979708"/>
              <a:gd name="connsiteX14-237" fmla="*/ 7828561 w 8522202"/>
              <a:gd name="connsiteY14-238" fmla="*/ 227344 h 979708"/>
              <a:gd name="connsiteX15-239" fmla="*/ 7826414 w 8522202"/>
              <a:gd name="connsiteY15-240" fmla="*/ 218742 h 979708"/>
              <a:gd name="connsiteX16-241" fmla="*/ 7825186 w 8522202"/>
              <a:gd name="connsiteY16-242" fmla="*/ 209832 h 979708"/>
              <a:gd name="connsiteX17-243" fmla="*/ 7823959 w 8522202"/>
              <a:gd name="connsiteY17-244" fmla="*/ 201230 h 979708"/>
              <a:gd name="connsiteX18-245" fmla="*/ 7823652 w 8522202"/>
              <a:gd name="connsiteY18-246" fmla="*/ 192321 h 979708"/>
              <a:gd name="connsiteX19-247" fmla="*/ 7823346 w 8522202"/>
              <a:gd name="connsiteY19-248" fmla="*/ 183719 h 979708"/>
              <a:gd name="connsiteX20-249" fmla="*/ 7823652 w 8522202"/>
              <a:gd name="connsiteY20-250" fmla="*/ 175116 h 979708"/>
              <a:gd name="connsiteX21-251" fmla="*/ 7823959 w 8522202"/>
              <a:gd name="connsiteY21-252" fmla="*/ 166207 h 979708"/>
              <a:gd name="connsiteX22-253" fmla="*/ 7825186 w 8522202"/>
              <a:gd name="connsiteY22-254" fmla="*/ 157298 h 979708"/>
              <a:gd name="connsiteX23-255" fmla="*/ 7826414 w 8522202"/>
              <a:gd name="connsiteY23-256" fmla="*/ 148388 h 979708"/>
              <a:gd name="connsiteX24-257" fmla="*/ 7828561 w 8522202"/>
              <a:gd name="connsiteY24-258" fmla="*/ 140093 h 979708"/>
              <a:gd name="connsiteX25-259" fmla="*/ 7830709 w 8522202"/>
              <a:gd name="connsiteY25-260" fmla="*/ 131491 h 979708"/>
              <a:gd name="connsiteX26-261" fmla="*/ 7833470 w 8522202"/>
              <a:gd name="connsiteY26-262" fmla="*/ 122889 h 979708"/>
              <a:gd name="connsiteX27-263" fmla="*/ 7836844 w 8522202"/>
              <a:gd name="connsiteY27-264" fmla="*/ 114594 h 979708"/>
              <a:gd name="connsiteX28-265" fmla="*/ 7840219 w 8522202"/>
              <a:gd name="connsiteY28-266" fmla="*/ 106299 h 979708"/>
              <a:gd name="connsiteX29-267" fmla="*/ 7844207 w 8522202"/>
              <a:gd name="connsiteY29-268" fmla="*/ 98311 h 979708"/>
              <a:gd name="connsiteX30-269" fmla="*/ 7848809 w 8522202"/>
              <a:gd name="connsiteY30-270" fmla="*/ 90630 h 979708"/>
              <a:gd name="connsiteX31-271" fmla="*/ 7853717 w 8522202"/>
              <a:gd name="connsiteY31-272" fmla="*/ 82643 h 979708"/>
              <a:gd name="connsiteX32-273" fmla="*/ 7858626 w 8522202"/>
              <a:gd name="connsiteY32-274" fmla="*/ 75269 h 979708"/>
              <a:gd name="connsiteX33-275" fmla="*/ 7864148 w 8522202"/>
              <a:gd name="connsiteY33-276" fmla="*/ 67896 h 979708"/>
              <a:gd name="connsiteX34-277" fmla="*/ 7870591 w 8522202"/>
              <a:gd name="connsiteY34-278" fmla="*/ 60830 h 979708"/>
              <a:gd name="connsiteX35-279" fmla="*/ 7877033 w 8522202"/>
              <a:gd name="connsiteY35-280" fmla="*/ 53764 h 979708"/>
              <a:gd name="connsiteX36-281" fmla="*/ 7883782 w 8522202"/>
              <a:gd name="connsiteY36-282" fmla="*/ 47312 h 979708"/>
              <a:gd name="connsiteX37-283" fmla="*/ 7891145 w 8522202"/>
              <a:gd name="connsiteY37-284" fmla="*/ 41475 h 979708"/>
              <a:gd name="connsiteX38-285" fmla="*/ 7898201 w 8522202"/>
              <a:gd name="connsiteY38-286" fmla="*/ 35638 h 979708"/>
              <a:gd name="connsiteX39-287" fmla="*/ 7905871 w 8522202"/>
              <a:gd name="connsiteY39-288" fmla="*/ 30415 h 979708"/>
              <a:gd name="connsiteX40-289" fmla="*/ 7913234 w 8522202"/>
              <a:gd name="connsiteY40-290" fmla="*/ 25499 h 979708"/>
              <a:gd name="connsiteX41-291" fmla="*/ 7921517 w 8522202"/>
              <a:gd name="connsiteY41-292" fmla="*/ 21198 h 979708"/>
              <a:gd name="connsiteX42-293" fmla="*/ 7929493 w 8522202"/>
              <a:gd name="connsiteY42-294" fmla="*/ 16897 h 979708"/>
              <a:gd name="connsiteX43-295" fmla="*/ 7937776 w 8522202"/>
              <a:gd name="connsiteY43-296" fmla="*/ 13518 h 979708"/>
              <a:gd name="connsiteX44-297" fmla="*/ 7945753 w 8522202"/>
              <a:gd name="connsiteY44-298" fmla="*/ 10138 h 979708"/>
              <a:gd name="connsiteX45-299" fmla="*/ 7954343 w 8522202"/>
              <a:gd name="connsiteY45-300" fmla="*/ 7680 h 979708"/>
              <a:gd name="connsiteX46-301" fmla="*/ 7962933 w 8522202"/>
              <a:gd name="connsiteY46-302" fmla="*/ 5223 h 979708"/>
              <a:gd name="connsiteX47-303" fmla="*/ 7971523 w 8522202"/>
              <a:gd name="connsiteY47-304" fmla="*/ 3687 h 979708"/>
              <a:gd name="connsiteX48-305" fmla="*/ 7980420 w 8522202"/>
              <a:gd name="connsiteY48-306" fmla="*/ 2150 h 979708"/>
              <a:gd name="connsiteX49-307" fmla="*/ 7988703 w 8522202"/>
              <a:gd name="connsiteY49-308" fmla="*/ 1229 h 979708"/>
              <a:gd name="connsiteX50-309" fmla="*/ 7997600 w 8522202"/>
              <a:gd name="connsiteY50-310" fmla="*/ 307 h 979708"/>
              <a:gd name="connsiteX51-311" fmla="*/ 8006496 w 8522202"/>
              <a:gd name="connsiteY51-312" fmla="*/ 0 h 979708"/>
              <a:gd name="connsiteX52-313" fmla="*/ 8015393 w 8522202"/>
              <a:gd name="connsiteY52-314" fmla="*/ 307 h 979708"/>
              <a:gd name="connsiteX53-315" fmla="*/ 8023983 w 8522202"/>
              <a:gd name="connsiteY53-316" fmla="*/ 1229 h 979708"/>
              <a:gd name="connsiteX54-317" fmla="*/ 8032880 w 8522202"/>
              <a:gd name="connsiteY54-318" fmla="*/ 2150 h 979708"/>
              <a:gd name="connsiteX55-319" fmla="*/ 8041470 w 8522202"/>
              <a:gd name="connsiteY55-320" fmla="*/ 3687 h 979708"/>
              <a:gd name="connsiteX56-321" fmla="*/ 8050367 w 8522202"/>
              <a:gd name="connsiteY56-322" fmla="*/ 5223 h 979708"/>
              <a:gd name="connsiteX57-323" fmla="*/ 8058650 w 8522202"/>
              <a:gd name="connsiteY57-324" fmla="*/ 7680 h 979708"/>
              <a:gd name="connsiteX58-325" fmla="*/ 8067240 w 8522202"/>
              <a:gd name="connsiteY58-326" fmla="*/ 10138 h 979708"/>
              <a:gd name="connsiteX59-327" fmla="*/ 8075523 w 8522202"/>
              <a:gd name="connsiteY59-328" fmla="*/ 13518 h 979708"/>
              <a:gd name="connsiteX60-329" fmla="*/ 8083806 w 8522202"/>
              <a:gd name="connsiteY60-330" fmla="*/ 16897 h 979708"/>
              <a:gd name="connsiteX61-331" fmla="*/ 8091783 w 8522202"/>
              <a:gd name="connsiteY61-332" fmla="*/ 21198 h 979708"/>
              <a:gd name="connsiteX62-333" fmla="*/ 8099759 w 8522202"/>
              <a:gd name="connsiteY62-334" fmla="*/ 25499 h 979708"/>
              <a:gd name="connsiteX63-335" fmla="*/ 8107429 w 8522202"/>
              <a:gd name="connsiteY63-336" fmla="*/ 30415 h 979708"/>
              <a:gd name="connsiteX64-337" fmla="*/ 8114792 w 8522202"/>
              <a:gd name="connsiteY64-338" fmla="*/ 35638 h 979708"/>
              <a:gd name="connsiteX65-339" fmla="*/ 8122154 w 8522202"/>
              <a:gd name="connsiteY65-340" fmla="*/ 41475 h 979708"/>
              <a:gd name="connsiteX66-341" fmla="*/ 8129210 w 8522202"/>
              <a:gd name="connsiteY66-342" fmla="*/ 47312 h 979708"/>
              <a:gd name="connsiteX67-343" fmla="*/ 8135960 w 8522202"/>
              <a:gd name="connsiteY67-344" fmla="*/ 53764 h 979708"/>
              <a:gd name="connsiteX68-345" fmla="*/ 8468515 w 8522202"/>
              <a:gd name="connsiteY68-346" fmla="*/ 386793 h 979708"/>
              <a:gd name="connsiteX69-347" fmla="*/ 8474344 w 8522202"/>
              <a:gd name="connsiteY69-348" fmla="*/ 392937 h 979708"/>
              <a:gd name="connsiteX70-349" fmla="*/ 8480172 w 8522202"/>
              <a:gd name="connsiteY70-350" fmla="*/ 399696 h 979708"/>
              <a:gd name="connsiteX71-351" fmla="*/ 8485695 w 8522202"/>
              <a:gd name="connsiteY71-352" fmla="*/ 406455 h 979708"/>
              <a:gd name="connsiteX72-353" fmla="*/ 8490603 w 8522202"/>
              <a:gd name="connsiteY72-354" fmla="*/ 413828 h 979708"/>
              <a:gd name="connsiteX73-355" fmla="*/ 8495512 w 8522202"/>
              <a:gd name="connsiteY73-356" fmla="*/ 421509 h 979708"/>
              <a:gd name="connsiteX74-357" fmla="*/ 8499807 w 8522202"/>
              <a:gd name="connsiteY74-358" fmla="*/ 428882 h 979708"/>
              <a:gd name="connsiteX75-359" fmla="*/ 8503795 w 8522202"/>
              <a:gd name="connsiteY75-360" fmla="*/ 436870 h 979708"/>
              <a:gd name="connsiteX76-361" fmla="*/ 8507783 w 8522202"/>
              <a:gd name="connsiteY76-362" fmla="*/ 445165 h 979708"/>
              <a:gd name="connsiteX77-363" fmla="*/ 8510851 w 8522202"/>
              <a:gd name="connsiteY77-364" fmla="*/ 453153 h 979708"/>
              <a:gd name="connsiteX78-365" fmla="*/ 8513612 w 8522202"/>
              <a:gd name="connsiteY78-366" fmla="*/ 461755 h 979708"/>
              <a:gd name="connsiteX79-367" fmla="*/ 8516066 w 8522202"/>
              <a:gd name="connsiteY79-368" fmla="*/ 470357 h 979708"/>
              <a:gd name="connsiteX80-369" fmla="*/ 8518214 w 8522202"/>
              <a:gd name="connsiteY80-370" fmla="*/ 479266 h 979708"/>
              <a:gd name="connsiteX81-371" fmla="*/ 8520054 w 8522202"/>
              <a:gd name="connsiteY81-372" fmla="*/ 488483 h 979708"/>
              <a:gd name="connsiteX82-373" fmla="*/ 8520975 w 8522202"/>
              <a:gd name="connsiteY82-374" fmla="*/ 497700 h 979708"/>
              <a:gd name="connsiteX83-375" fmla="*/ 8521895 w 8522202"/>
              <a:gd name="connsiteY83-376" fmla="*/ 506916 h 979708"/>
              <a:gd name="connsiteX84-377" fmla="*/ 8522202 w 8522202"/>
              <a:gd name="connsiteY84-378" fmla="*/ 516440 h 979708"/>
              <a:gd name="connsiteX85-379" fmla="*/ 8521895 w 8522202"/>
              <a:gd name="connsiteY85-380" fmla="*/ 525964 h 979708"/>
              <a:gd name="connsiteX86-381" fmla="*/ 8520975 w 8522202"/>
              <a:gd name="connsiteY86-382" fmla="*/ 535181 h 979708"/>
              <a:gd name="connsiteX87-383" fmla="*/ 8520054 w 8522202"/>
              <a:gd name="connsiteY87-384" fmla="*/ 544397 h 979708"/>
              <a:gd name="connsiteX88-385" fmla="*/ 8518214 w 8522202"/>
              <a:gd name="connsiteY88-386" fmla="*/ 553307 h 979708"/>
              <a:gd name="connsiteX89-387" fmla="*/ 8516066 w 8522202"/>
              <a:gd name="connsiteY89-388" fmla="*/ 562524 h 979708"/>
              <a:gd name="connsiteX90-389" fmla="*/ 8513612 w 8522202"/>
              <a:gd name="connsiteY90-390" fmla="*/ 570819 h 979708"/>
              <a:gd name="connsiteX91-391" fmla="*/ 8510851 w 8522202"/>
              <a:gd name="connsiteY91-392" fmla="*/ 579421 h 979708"/>
              <a:gd name="connsiteX92-393" fmla="*/ 8507783 w 8522202"/>
              <a:gd name="connsiteY92-394" fmla="*/ 587716 h 979708"/>
              <a:gd name="connsiteX93-395" fmla="*/ 8503795 w 8522202"/>
              <a:gd name="connsiteY93-396" fmla="*/ 596011 h 979708"/>
              <a:gd name="connsiteX94-397" fmla="*/ 8499807 w 8522202"/>
              <a:gd name="connsiteY94-398" fmla="*/ 603691 h 979708"/>
              <a:gd name="connsiteX95-399" fmla="*/ 8495512 w 8522202"/>
              <a:gd name="connsiteY95-400" fmla="*/ 611679 h 979708"/>
              <a:gd name="connsiteX96-401" fmla="*/ 8490603 w 8522202"/>
              <a:gd name="connsiteY96-402" fmla="*/ 619052 h 979708"/>
              <a:gd name="connsiteX97-403" fmla="*/ 8485695 w 8522202"/>
              <a:gd name="connsiteY97-404" fmla="*/ 626426 h 979708"/>
              <a:gd name="connsiteX98-405" fmla="*/ 8480172 w 8522202"/>
              <a:gd name="connsiteY98-406" fmla="*/ 633185 h 979708"/>
              <a:gd name="connsiteX99-407" fmla="*/ 8474344 w 8522202"/>
              <a:gd name="connsiteY99-408" fmla="*/ 639943 h 979708"/>
              <a:gd name="connsiteX100-409" fmla="*/ 8468515 w 8522202"/>
              <a:gd name="connsiteY100-410" fmla="*/ 646088 h 979708"/>
              <a:gd name="connsiteX101-411" fmla="*/ 8135960 w 8522202"/>
              <a:gd name="connsiteY101-412" fmla="*/ 978809 h 979708"/>
              <a:gd name="connsiteX102-413" fmla="*/ 8135062 w 8522202"/>
              <a:gd name="connsiteY102-414" fmla="*/ 979708 h 979708"/>
              <a:gd name="connsiteX0-415" fmla="*/ 0 w 8522202"/>
              <a:gd name="connsiteY0-416" fmla="*/ 332875 h 979708"/>
              <a:gd name="connsiteX1-417" fmla="*/ 7902599 w 8522202"/>
              <a:gd name="connsiteY1-418" fmla="*/ 332875 h 979708"/>
              <a:gd name="connsiteX2-419" fmla="*/ 7877033 w 8522202"/>
              <a:gd name="connsiteY2-420" fmla="*/ 313673 h 979708"/>
              <a:gd name="connsiteX3-421" fmla="*/ 7870591 w 8522202"/>
              <a:gd name="connsiteY3-422" fmla="*/ 306607 h 979708"/>
              <a:gd name="connsiteX4-423" fmla="*/ 7864148 w 8522202"/>
              <a:gd name="connsiteY4-424" fmla="*/ 299541 h 979708"/>
              <a:gd name="connsiteX5-425" fmla="*/ 7858626 w 8522202"/>
              <a:gd name="connsiteY5-426" fmla="*/ 292475 h 979708"/>
              <a:gd name="connsiteX6-427" fmla="*/ 7853717 w 8522202"/>
              <a:gd name="connsiteY6-428" fmla="*/ 284487 h 979708"/>
              <a:gd name="connsiteX7-429" fmla="*/ 7848809 w 8522202"/>
              <a:gd name="connsiteY7-430" fmla="*/ 276807 h 979708"/>
              <a:gd name="connsiteX8-431" fmla="*/ 7844207 w 8522202"/>
              <a:gd name="connsiteY8-432" fmla="*/ 269126 h 979708"/>
              <a:gd name="connsiteX9-433" fmla="*/ 7840219 w 8522202"/>
              <a:gd name="connsiteY9-434" fmla="*/ 260831 h 979708"/>
              <a:gd name="connsiteX10-435" fmla="*/ 7836844 w 8522202"/>
              <a:gd name="connsiteY10-436" fmla="*/ 252844 h 979708"/>
              <a:gd name="connsiteX11-437" fmla="*/ 7833470 w 8522202"/>
              <a:gd name="connsiteY11-438" fmla="*/ 244241 h 979708"/>
              <a:gd name="connsiteX12-439" fmla="*/ 7830709 w 8522202"/>
              <a:gd name="connsiteY12-440" fmla="*/ 235639 h 979708"/>
              <a:gd name="connsiteX13-441" fmla="*/ 7828561 w 8522202"/>
              <a:gd name="connsiteY13-442" fmla="*/ 227344 h 979708"/>
              <a:gd name="connsiteX14-443" fmla="*/ 7826414 w 8522202"/>
              <a:gd name="connsiteY14-444" fmla="*/ 218742 h 979708"/>
              <a:gd name="connsiteX15-445" fmla="*/ 7825186 w 8522202"/>
              <a:gd name="connsiteY15-446" fmla="*/ 209832 h 979708"/>
              <a:gd name="connsiteX16-447" fmla="*/ 7823959 w 8522202"/>
              <a:gd name="connsiteY16-448" fmla="*/ 201230 h 979708"/>
              <a:gd name="connsiteX17-449" fmla="*/ 7823652 w 8522202"/>
              <a:gd name="connsiteY17-450" fmla="*/ 192321 h 979708"/>
              <a:gd name="connsiteX18-451" fmla="*/ 7823346 w 8522202"/>
              <a:gd name="connsiteY18-452" fmla="*/ 183719 h 979708"/>
              <a:gd name="connsiteX19-453" fmla="*/ 7823652 w 8522202"/>
              <a:gd name="connsiteY19-454" fmla="*/ 175116 h 979708"/>
              <a:gd name="connsiteX20-455" fmla="*/ 7823959 w 8522202"/>
              <a:gd name="connsiteY20-456" fmla="*/ 166207 h 979708"/>
              <a:gd name="connsiteX21-457" fmla="*/ 7825186 w 8522202"/>
              <a:gd name="connsiteY21-458" fmla="*/ 157298 h 979708"/>
              <a:gd name="connsiteX22-459" fmla="*/ 7826414 w 8522202"/>
              <a:gd name="connsiteY22-460" fmla="*/ 148388 h 979708"/>
              <a:gd name="connsiteX23-461" fmla="*/ 7828561 w 8522202"/>
              <a:gd name="connsiteY23-462" fmla="*/ 140093 h 979708"/>
              <a:gd name="connsiteX24-463" fmla="*/ 7830709 w 8522202"/>
              <a:gd name="connsiteY24-464" fmla="*/ 131491 h 979708"/>
              <a:gd name="connsiteX25-465" fmla="*/ 7833470 w 8522202"/>
              <a:gd name="connsiteY25-466" fmla="*/ 122889 h 979708"/>
              <a:gd name="connsiteX26-467" fmla="*/ 7836844 w 8522202"/>
              <a:gd name="connsiteY26-468" fmla="*/ 114594 h 979708"/>
              <a:gd name="connsiteX27-469" fmla="*/ 7840219 w 8522202"/>
              <a:gd name="connsiteY27-470" fmla="*/ 106299 h 979708"/>
              <a:gd name="connsiteX28-471" fmla="*/ 7844207 w 8522202"/>
              <a:gd name="connsiteY28-472" fmla="*/ 98311 h 979708"/>
              <a:gd name="connsiteX29-473" fmla="*/ 7848809 w 8522202"/>
              <a:gd name="connsiteY29-474" fmla="*/ 90630 h 979708"/>
              <a:gd name="connsiteX30-475" fmla="*/ 7853717 w 8522202"/>
              <a:gd name="connsiteY30-476" fmla="*/ 82643 h 979708"/>
              <a:gd name="connsiteX31-477" fmla="*/ 7858626 w 8522202"/>
              <a:gd name="connsiteY31-478" fmla="*/ 75269 h 979708"/>
              <a:gd name="connsiteX32-479" fmla="*/ 7864148 w 8522202"/>
              <a:gd name="connsiteY32-480" fmla="*/ 67896 h 979708"/>
              <a:gd name="connsiteX33-481" fmla="*/ 7870591 w 8522202"/>
              <a:gd name="connsiteY33-482" fmla="*/ 60830 h 979708"/>
              <a:gd name="connsiteX34-483" fmla="*/ 7877033 w 8522202"/>
              <a:gd name="connsiteY34-484" fmla="*/ 53764 h 979708"/>
              <a:gd name="connsiteX35-485" fmla="*/ 7883782 w 8522202"/>
              <a:gd name="connsiteY35-486" fmla="*/ 47312 h 979708"/>
              <a:gd name="connsiteX36-487" fmla="*/ 7891145 w 8522202"/>
              <a:gd name="connsiteY36-488" fmla="*/ 41475 h 979708"/>
              <a:gd name="connsiteX37-489" fmla="*/ 7898201 w 8522202"/>
              <a:gd name="connsiteY37-490" fmla="*/ 35638 h 979708"/>
              <a:gd name="connsiteX38-491" fmla="*/ 7905871 w 8522202"/>
              <a:gd name="connsiteY38-492" fmla="*/ 30415 h 979708"/>
              <a:gd name="connsiteX39-493" fmla="*/ 7913234 w 8522202"/>
              <a:gd name="connsiteY39-494" fmla="*/ 25499 h 979708"/>
              <a:gd name="connsiteX40-495" fmla="*/ 7921517 w 8522202"/>
              <a:gd name="connsiteY40-496" fmla="*/ 21198 h 979708"/>
              <a:gd name="connsiteX41-497" fmla="*/ 7929493 w 8522202"/>
              <a:gd name="connsiteY41-498" fmla="*/ 16897 h 979708"/>
              <a:gd name="connsiteX42-499" fmla="*/ 7937776 w 8522202"/>
              <a:gd name="connsiteY42-500" fmla="*/ 13518 h 979708"/>
              <a:gd name="connsiteX43-501" fmla="*/ 7945753 w 8522202"/>
              <a:gd name="connsiteY43-502" fmla="*/ 10138 h 979708"/>
              <a:gd name="connsiteX44-503" fmla="*/ 7954343 w 8522202"/>
              <a:gd name="connsiteY44-504" fmla="*/ 7680 h 979708"/>
              <a:gd name="connsiteX45-505" fmla="*/ 7962933 w 8522202"/>
              <a:gd name="connsiteY45-506" fmla="*/ 5223 h 979708"/>
              <a:gd name="connsiteX46-507" fmla="*/ 7971523 w 8522202"/>
              <a:gd name="connsiteY46-508" fmla="*/ 3687 h 979708"/>
              <a:gd name="connsiteX47-509" fmla="*/ 7980420 w 8522202"/>
              <a:gd name="connsiteY47-510" fmla="*/ 2150 h 979708"/>
              <a:gd name="connsiteX48-511" fmla="*/ 7988703 w 8522202"/>
              <a:gd name="connsiteY48-512" fmla="*/ 1229 h 979708"/>
              <a:gd name="connsiteX49-513" fmla="*/ 7997600 w 8522202"/>
              <a:gd name="connsiteY49-514" fmla="*/ 307 h 979708"/>
              <a:gd name="connsiteX50-515" fmla="*/ 8006496 w 8522202"/>
              <a:gd name="connsiteY50-516" fmla="*/ 0 h 979708"/>
              <a:gd name="connsiteX51-517" fmla="*/ 8015393 w 8522202"/>
              <a:gd name="connsiteY51-518" fmla="*/ 307 h 979708"/>
              <a:gd name="connsiteX52-519" fmla="*/ 8023983 w 8522202"/>
              <a:gd name="connsiteY52-520" fmla="*/ 1229 h 979708"/>
              <a:gd name="connsiteX53-521" fmla="*/ 8032880 w 8522202"/>
              <a:gd name="connsiteY53-522" fmla="*/ 2150 h 979708"/>
              <a:gd name="connsiteX54-523" fmla="*/ 8041470 w 8522202"/>
              <a:gd name="connsiteY54-524" fmla="*/ 3687 h 979708"/>
              <a:gd name="connsiteX55-525" fmla="*/ 8050367 w 8522202"/>
              <a:gd name="connsiteY55-526" fmla="*/ 5223 h 979708"/>
              <a:gd name="connsiteX56-527" fmla="*/ 8058650 w 8522202"/>
              <a:gd name="connsiteY56-528" fmla="*/ 7680 h 979708"/>
              <a:gd name="connsiteX57-529" fmla="*/ 8067240 w 8522202"/>
              <a:gd name="connsiteY57-530" fmla="*/ 10138 h 979708"/>
              <a:gd name="connsiteX58-531" fmla="*/ 8075523 w 8522202"/>
              <a:gd name="connsiteY58-532" fmla="*/ 13518 h 979708"/>
              <a:gd name="connsiteX59-533" fmla="*/ 8083806 w 8522202"/>
              <a:gd name="connsiteY59-534" fmla="*/ 16897 h 979708"/>
              <a:gd name="connsiteX60-535" fmla="*/ 8091783 w 8522202"/>
              <a:gd name="connsiteY60-536" fmla="*/ 21198 h 979708"/>
              <a:gd name="connsiteX61-537" fmla="*/ 8099759 w 8522202"/>
              <a:gd name="connsiteY61-538" fmla="*/ 25499 h 979708"/>
              <a:gd name="connsiteX62-539" fmla="*/ 8107429 w 8522202"/>
              <a:gd name="connsiteY62-540" fmla="*/ 30415 h 979708"/>
              <a:gd name="connsiteX63-541" fmla="*/ 8114792 w 8522202"/>
              <a:gd name="connsiteY63-542" fmla="*/ 35638 h 979708"/>
              <a:gd name="connsiteX64-543" fmla="*/ 8122154 w 8522202"/>
              <a:gd name="connsiteY64-544" fmla="*/ 41475 h 979708"/>
              <a:gd name="connsiteX65-545" fmla="*/ 8129210 w 8522202"/>
              <a:gd name="connsiteY65-546" fmla="*/ 47312 h 979708"/>
              <a:gd name="connsiteX66-547" fmla="*/ 8135960 w 8522202"/>
              <a:gd name="connsiteY66-548" fmla="*/ 53764 h 979708"/>
              <a:gd name="connsiteX67-549" fmla="*/ 8468515 w 8522202"/>
              <a:gd name="connsiteY67-550" fmla="*/ 386793 h 979708"/>
              <a:gd name="connsiteX68-551" fmla="*/ 8474344 w 8522202"/>
              <a:gd name="connsiteY68-552" fmla="*/ 392937 h 979708"/>
              <a:gd name="connsiteX69-553" fmla="*/ 8480172 w 8522202"/>
              <a:gd name="connsiteY69-554" fmla="*/ 399696 h 979708"/>
              <a:gd name="connsiteX70-555" fmla="*/ 8485695 w 8522202"/>
              <a:gd name="connsiteY70-556" fmla="*/ 406455 h 979708"/>
              <a:gd name="connsiteX71-557" fmla="*/ 8490603 w 8522202"/>
              <a:gd name="connsiteY71-558" fmla="*/ 413828 h 979708"/>
              <a:gd name="connsiteX72-559" fmla="*/ 8495512 w 8522202"/>
              <a:gd name="connsiteY72-560" fmla="*/ 421509 h 979708"/>
              <a:gd name="connsiteX73-561" fmla="*/ 8499807 w 8522202"/>
              <a:gd name="connsiteY73-562" fmla="*/ 428882 h 979708"/>
              <a:gd name="connsiteX74-563" fmla="*/ 8503795 w 8522202"/>
              <a:gd name="connsiteY74-564" fmla="*/ 436870 h 979708"/>
              <a:gd name="connsiteX75-565" fmla="*/ 8507783 w 8522202"/>
              <a:gd name="connsiteY75-566" fmla="*/ 445165 h 979708"/>
              <a:gd name="connsiteX76-567" fmla="*/ 8510851 w 8522202"/>
              <a:gd name="connsiteY76-568" fmla="*/ 453153 h 979708"/>
              <a:gd name="connsiteX77-569" fmla="*/ 8513612 w 8522202"/>
              <a:gd name="connsiteY77-570" fmla="*/ 461755 h 979708"/>
              <a:gd name="connsiteX78-571" fmla="*/ 8516066 w 8522202"/>
              <a:gd name="connsiteY78-572" fmla="*/ 470357 h 979708"/>
              <a:gd name="connsiteX79-573" fmla="*/ 8518214 w 8522202"/>
              <a:gd name="connsiteY79-574" fmla="*/ 479266 h 979708"/>
              <a:gd name="connsiteX80-575" fmla="*/ 8520054 w 8522202"/>
              <a:gd name="connsiteY80-576" fmla="*/ 488483 h 979708"/>
              <a:gd name="connsiteX81-577" fmla="*/ 8520975 w 8522202"/>
              <a:gd name="connsiteY81-578" fmla="*/ 497700 h 979708"/>
              <a:gd name="connsiteX82-579" fmla="*/ 8521895 w 8522202"/>
              <a:gd name="connsiteY82-580" fmla="*/ 506916 h 979708"/>
              <a:gd name="connsiteX83-581" fmla="*/ 8522202 w 8522202"/>
              <a:gd name="connsiteY83-582" fmla="*/ 516440 h 979708"/>
              <a:gd name="connsiteX84-583" fmla="*/ 8521895 w 8522202"/>
              <a:gd name="connsiteY84-584" fmla="*/ 525964 h 979708"/>
              <a:gd name="connsiteX85-585" fmla="*/ 8520975 w 8522202"/>
              <a:gd name="connsiteY85-586" fmla="*/ 535181 h 979708"/>
              <a:gd name="connsiteX86-587" fmla="*/ 8520054 w 8522202"/>
              <a:gd name="connsiteY86-588" fmla="*/ 544397 h 979708"/>
              <a:gd name="connsiteX87-589" fmla="*/ 8518214 w 8522202"/>
              <a:gd name="connsiteY87-590" fmla="*/ 553307 h 979708"/>
              <a:gd name="connsiteX88-591" fmla="*/ 8516066 w 8522202"/>
              <a:gd name="connsiteY88-592" fmla="*/ 562524 h 979708"/>
              <a:gd name="connsiteX89-593" fmla="*/ 8513612 w 8522202"/>
              <a:gd name="connsiteY89-594" fmla="*/ 570819 h 979708"/>
              <a:gd name="connsiteX90-595" fmla="*/ 8510851 w 8522202"/>
              <a:gd name="connsiteY90-596" fmla="*/ 579421 h 979708"/>
              <a:gd name="connsiteX91-597" fmla="*/ 8507783 w 8522202"/>
              <a:gd name="connsiteY91-598" fmla="*/ 587716 h 979708"/>
              <a:gd name="connsiteX92-599" fmla="*/ 8503795 w 8522202"/>
              <a:gd name="connsiteY92-600" fmla="*/ 596011 h 979708"/>
              <a:gd name="connsiteX93-601" fmla="*/ 8499807 w 8522202"/>
              <a:gd name="connsiteY93-602" fmla="*/ 603691 h 979708"/>
              <a:gd name="connsiteX94-603" fmla="*/ 8495512 w 8522202"/>
              <a:gd name="connsiteY94-604" fmla="*/ 611679 h 979708"/>
              <a:gd name="connsiteX95-605" fmla="*/ 8490603 w 8522202"/>
              <a:gd name="connsiteY95-606" fmla="*/ 619052 h 979708"/>
              <a:gd name="connsiteX96-607" fmla="*/ 8485695 w 8522202"/>
              <a:gd name="connsiteY96-608" fmla="*/ 626426 h 979708"/>
              <a:gd name="connsiteX97-609" fmla="*/ 8480172 w 8522202"/>
              <a:gd name="connsiteY97-610" fmla="*/ 633185 h 979708"/>
              <a:gd name="connsiteX98-611" fmla="*/ 8474344 w 8522202"/>
              <a:gd name="connsiteY98-612" fmla="*/ 639943 h 979708"/>
              <a:gd name="connsiteX99-613" fmla="*/ 8468515 w 8522202"/>
              <a:gd name="connsiteY99-614" fmla="*/ 646088 h 979708"/>
              <a:gd name="connsiteX100-615" fmla="*/ 8135960 w 8522202"/>
              <a:gd name="connsiteY100-616" fmla="*/ 978809 h 979708"/>
              <a:gd name="connsiteX101-617" fmla="*/ 8135062 w 8522202"/>
              <a:gd name="connsiteY101-618" fmla="*/ 979708 h 979708"/>
            </a:gdLst>
            <a:ahLst/>
            <a:cxnLst>
              <a:cxn ang="0">
                <a:pos x="connsiteX0-415" y="connsiteY0-416"/>
              </a:cxn>
              <a:cxn ang="0">
                <a:pos x="connsiteX1-417" y="connsiteY1-418"/>
              </a:cxn>
              <a:cxn ang="0">
                <a:pos x="connsiteX2-419" y="connsiteY2-420"/>
              </a:cxn>
              <a:cxn ang="0">
                <a:pos x="connsiteX3-421" y="connsiteY3-422"/>
              </a:cxn>
              <a:cxn ang="0">
                <a:pos x="connsiteX4-423" y="connsiteY4-424"/>
              </a:cxn>
              <a:cxn ang="0">
                <a:pos x="connsiteX5-425" y="connsiteY5-426"/>
              </a:cxn>
              <a:cxn ang="0">
                <a:pos x="connsiteX6-427" y="connsiteY6-428"/>
              </a:cxn>
              <a:cxn ang="0">
                <a:pos x="connsiteX7-429" y="connsiteY7-430"/>
              </a:cxn>
              <a:cxn ang="0">
                <a:pos x="connsiteX8-431" y="connsiteY8-432"/>
              </a:cxn>
              <a:cxn ang="0">
                <a:pos x="connsiteX9-433" y="connsiteY9-434"/>
              </a:cxn>
              <a:cxn ang="0">
                <a:pos x="connsiteX10-435" y="connsiteY10-436"/>
              </a:cxn>
              <a:cxn ang="0">
                <a:pos x="connsiteX11-437" y="connsiteY11-438"/>
              </a:cxn>
              <a:cxn ang="0">
                <a:pos x="connsiteX12-439" y="connsiteY12-440"/>
              </a:cxn>
              <a:cxn ang="0">
                <a:pos x="connsiteX13-441" y="connsiteY13-442"/>
              </a:cxn>
              <a:cxn ang="0">
                <a:pos x="connsiteX14-443" y="connsiteY14-444"/>
              </a:cxn>
              <a:cxn ang="0">
                <a:pos x="connsiteX15-445" y="connsiteY15-446"/>
              </a:cxn>
              <a:cxn ang="0">
                <a:pos x="connsiteX16-447" y="connsiteY16-448"/>
              </a:cxn>
              <a:cxn ang="0">
                <a:pos x="connsiteX17-449" y="connsiteY17-450"/>
              </a:cxn>
              <a:cxn ang="0">
                <a:pos x="connsiteX18-451" y="connsiteY18-452"/>
              </a:cxn>
              <a:cxn ang="0">
                <a:pos x="connsiteX19-453" y="connsiteY19-454"/>
              </a:cxn>
              <a:cxn ang="0">
                <a:pos x="connsiteX20-455" y="connsiteY20-456"/>
              </a:cxn>
              <a:cxn ang="0">
                <a:pos x="connsiteX21-457" y="connsiteY21-458"/>
              </a:cxn>
              <a:cxn ang="0">
                <a:pos x="connsiteX22-459" y="connsiteY22-460"/>
              </a:cxn>
              <a:cxn ang="0">
                <a:pos x="connsiteX23-461" y="connsiteY23-462"/>
              </a:cxn>
              <a:cxn ang="0">
                <a:pos x="connsiteX24-463" y="connsiteY24-464"/>
              </a:cxn>
              <a:cxn ang="0">
                <a:pos x="connsiteX25-465" y="connsiteY25-466"/>
              </a:cxn>
              <a:cxn ang="0">
                <a:pos x="connsiteX26-467" y="connsiteY26-468"/>
              </a:cxn>
              <a:cxn ang="0">
                <a:pos x="connsiteX27-469" y="connsiteY27-470"/>
              </a:cxn>
              <a:cxn ang="0">
                <a:pos x="connsiteX28-471" y="connsiteY28-472"/>
              </a:cxn>
              <a:cxn ang="0">
                <a:pos x="connsiteX29-473" y="connsiteY29-474"/>
              </a:cxn>
              <a:cxn ang="0">
                <a:pos x="connsiteX30-475" y="connsiteY30-476"/>
              </a:cxn>
              <a:cxn ang="0">
                <a:pos x="connsiteX31-477" y="connsiteY31-478"/>
              </a:cxn>
              <a:cxn ang="0">
                <a:pos x="connsiteX32-479" y="connsiteY32-480"/>
              </a:cxn>
              <a:cxn ang="0">
                <a:pos x="connsiteX33-481" y="connsiteY33-482"/>
              </a:cxn>
              <a:cxn ang="0">
                <a:pos x="connsiteX34-483" y="connsiteY34-484"/>
              </a:cxn>
              <a:cxn ang="0">
                <a:pos x="connsiteX35-485" y="connsiteY35-486"/>
              </a:cxn>
              <a:cxn ang="0">
                <a:pos x="connsiteX36-487" y="connsiteY36-488"/>
              </a:cxn>
              <a:cxn ang="0">
                <a:pos x="connsiteX37-489" y="connsiteY37-490"/>
              </a:cxn>
              <a:cxn ang="0">
                <a:pos x="connsiteX38-491" y="connsiteY38-492"/>
              </a:cxn>
              <a:cxn ang="0">
                <a:pos x="connsiteX39-493" y="connsiteY39-494"/>
              </a:cxn>
              <a:cxn ang="0">
                <a:pos x="connsiteX40-495" y="connsiteY40-496"/>
              </a:cxn>
              <a:cxn ang="0">
                <a:pos x="connsiteX41-497" y="connsiteY41-498"/>
              </a:cxn>
              <a:cxn ang="0">
                <a:pos x="connsiteX42-499" y="connsiteY42-500"/>
              </a:cxn>
              <a:cxn ang="0">
                <a:pos x="connsiteX43-501" y="connsiteY43-502"/>
              </a:cxn>
              <a:cxn ang="0">
                <a:pos x="connsiteX44-503" y="connsiteY44-504"/>
              </a:cxn>
              <a:cxn ang="0">
                <a:pos x="connsiteX45-505" y="connsiteY45-506"/>
              </a:cxn>
              <a:cxn ang="0">
                <a:pos x="connsiteX46-507" y="connsiteY46-508"/>
              </a:cxn>
              <a:cxn ang="0">
                <a:pos x="connsiteX47-509" y="connsiteY47-510"/>
              </a:cxn>
              <a:cxn ang="0">
                <a:pos x="connsiteX48-511" y="connsiteY48-512"/>
              </a:cxn>
              <a:cxn ang="0">
                <a:pos x="connsiteX49-513" y="connsiteY49-514"/>
              </a:cxn>
              <a:cxn ang="0">
                <a:pos x="connsiteX50-515" y="connsiteY50-516"/>
              </a:cxn>
              <a:cxn ang="0">
                <a:pos x="connsiteX51-517" y="connsiteY51-518"/>
              </a:cxn>
              <a:cxn ang="0">
                <a:pos x="connsiteX52-519" y="connsiteY52-520"/>
              </a:cxn>
              <a:cxn ang="0">
                <a:pos x="connsiteX53-521" y="connsiteY53-522"/>
              </a:cxn>
              <a:cxn ang="0">
                <a:pos x="connsiteX54-523" y="connsiteY54-524"/>
              </a:cxn>
              <a:cxn ang="0">
                <a:pos x="connsiteX55-525" y="connsiteY55-526"/>
              </a:cxn>
              <a:cxn ang="0">
                <a:pos x="connsiteX56-527" y="connsiteY56-528"/>
              </a:cxn>
              <a:cxn ang="0">
                <a:pos x="connsiteX57-529" y="connsiteY57-530"/>
              </a:cxn>
              <a:cxn ang="0">
                <a:pos x="connsiteX58-531" y="connsiteY58-532"/>
              </a:cxn>
              <a:cxn ang="0">
                <a:pos x="connsiteX59-533" y="connsiteY59-534"/>
              </a:cxn>
              <a:cxn ang="0">
                <a:pos x="connsiteX60-535" y="connsiteY60-536"/>
              </a:cxn>
              <a:cxn ang="0">
                <a:pos x="connsiteX61-537" y="connsiteY61-538"/>
              </a:cxn>
              <a:cxn ang="0">
                <a:pos x="connsiteX62-539" y="connsiteY62-540"/>
              </a:cxn>
              <a:cxn ang="0">
                <a:pos x="connsiteX63-541" y="connsiteY63-542"/>
              </a:cxn>
              <a:cxn ang="0">
                <a:pos x="connsiteX64-543" y="connsiteY64-544"/>
              </a:cxn>
              <a:cxn ang="0">
                <a:pos x="connsiteX65-545" y="connsiteY65-546"/>
              </a:cxn>
              <a:cxn ang="0">
                <a:pos x="connsiteX66-547" y="connsiteY66-548"/>
              </a:cxn>
              <a:cxn ang="0">
                <a:pos x="connsiteX67-549" y="connsiteY67-550"/>
              </a:cxn>
              <a:cxn ang="0">
                <a:pos x="connsiteX68-551" y="connsiteY68-552"/>
              </a:cxn>
              <a:cxn ang="0">
                <a:pos x="connsiteX69-553" y="connsiteY69-554"/>
              </a:cxn>
              <a:cxn ang="0">
                <a:pos x="connsiteX70-555" y="connsiteY70-556"/>
              </a:cxn>
              <a:cxn ang="0">
                <a:pos x="connsiteX71-557" y="connsiteY71-558"/>
              </a:cxn>
              <a:cxn ang="0">
                <a:pos x="connsiteX72-559" y="connsiteY72-560"/>
              </a:cxn>
              <a:cxn ang="0">
                <a:pos x="connsiteX73-561" y="connsiteY73-562"/>
              </a:cxn>
              <a:cxn ang="0">
                <a:pos x="connsiteX74-563" y="connsiteY74-564"/>
              </a:cxn>
              <a:cxn ang="0">
                <a:pos x="connsiteX75-565" y="connsiteY75-566"/>
              </a:cxn>
              <a:cxn ang="0">
                <a:pos x="connsiteX76-567" y="connsiteY76-568"/>
              </a:cxn>
              <a:cxn ang="0">
                <a:pos x="connsiteX77-569" y="connsiteY77-570"/>
              </a:cxn>
              <a:cxn ang="0">
                <a:pos x="connsiteX78-571" y="connsiteY78-572"/>
              </a:cxn>
              <a:cxn ang="0">
                <a:pos x="connsiteX79-573" y="connsiteY79-574"/>
              </a:cxn>
              <a:cxn ang="0">
                <a:pos x="connsiteX80-575" y="connsiteY80-576"/>
              </a:cxn>
              <a:cxn ang="0">
                <a:pos x="connsiteX81-577" y="connsiteY81-578"/>
              </a:cxn>
              <a:cxn ang="0">
                <a:pos x="connsiteX82-579" y="connsiteY82-580"/>
              </a:cxn>
              <a:cxn ang="0">
                <a:pos x="connsiteX83-581" y="connsiteY83-582"/>
              </a:cxn>
              <a:cxn ang="0">
                <a:pos x="connsiteX84-583" y="connsiteY84-584"/>
              </a:cxn>
              <a:cxn ang="0">
                <a:pos x="connsiteX85-585" y="connsiteY85-586"/>
              </a:cxn>
              <a:cxn ang="0">
                <a:pos x="connsiteX86-587" y="connsiteY86-588"/>
              </a:cxn>
              <a:cxn ang="0">
                <a:pos x="connsiteX87-589" y="connsiteY87-590"/>
              </a:cxn>
              <a:cxn ang="0">
                <a:pos x="connsiteX88-591" y="connsiteY88-592"/>
              </a:cxn>
              <a:cxn ang="0">
                <a:pos x="connsiteX89-593" y="connsiteY89-594"/>
              </a:cxn>
              <a:cxn ang="0">
                <a:pos x="connsiteX90-595" y="connsiteY90-596"/>
              </a:cxn>
              <a:cxn ang="0">
                <a:pos x="connsiteX91-597" y="connsiteY91-598"/>
              </a:cxn>
              <a:cxn ang="0">
                <a:pos x="connsiteX92-599" y="connsiteY92-600"/>
              </a:cxn>
              <a:cxn ang="0">
                <a:pos x="connsiteX93-601" y="connsiteY93-602"/>
              </a:cxn>
              <a:cxn ang="0">
                <a:pos x="connsiteX94-603" y="connsiteY94-604"/>
              </a:cxn>
              <a:cxn ang="0">
                <a:pos x="connsiteX95-605" y="connsiteY95-606"/>
              </a:cxn>
              <a:cxn ang="0">
                <a:pos x="connsiteX96-607" y="connsiteY96-608"/>
              </a:cxn>
              <a:cxn ang="0">
                <a:pos x="connsiteX97-609" y="connsiteY97-610"/>
              </a:cxn>
              <a:cxn ang="0">
                <a:pos x="connsiteX98-611" y="connsiteY98-612"/>
              </a:cxn>
              <a:cxn ang="0">
                <a:pos x="connsiteX99-613" y="connsiteY99-614"/>
              </a:cxn>
              <a:cxn ang="0">
                <a:pos x="connsiteX100-615" y="connsiteY100-616"/>
              </a:cxn>
              <a:cxn ang="0">
                <a:pos x="connsiteX101-617" y="connsiteY101-618"/>
              </a:cxn>
            </a:cxnLst>
            <a:rect l="l" t="t" r="r" b="b"/>
            <a:pathLst>
              <a:path w="8522202" h="979708">
                <a:moveTo>
                  <a:pt x="0" y="332875"/>
                </a:moveTo>
                <a:lnTo>
                  <a:pt x="7902599" y="332875"/>
                </a:lnTo>
                <a:lnTo>
                  <a:pt x="7877033" y="313673"/>
                </a:lnTo>
                <a:lnTo>
                  <a:pt x="7870591" y="306607"/>
                </a:lnTo>
                <a:lnTo>
                  <a:pt x="7864148" y="299541"/>
                </a:lnTo>
                <a:lnTo>
                  <a:pt x="7858626" y="292475"/>
                </a:lnTo>
                <a:lnTo>
                  <a:pt x="7853717" y="284487"/>
                </a:lnTo>
                <a:lnTo>
                  <a:pt x="7848809" y="276807"/>
                </a:lnTo>
                <a:lnTo>
                  <a:pt x="7844207" y="269126"/>
                </a:lnTo>
                <a:lnTo>
                  <a:pt x="7840219" y="260831"/>
                </a:lnTo>
                <a:lnTo>
                  <a:pt x="7836844" y="252844"/>
                </a:lnTo>
                <a:lnTo>
                  <a:pt x="7833470" y="244241"/>
                </a:lnTo>
                <a:lnTo>
                  <a:pt x="7830709" y="235639"/>
                </a:lnTo>
                <a:lnTo>
                  <a:pt x="7828561" y="227344"/>
                </a:lnTo>
                <a:lnTo>
                  <a:pt x="7826414" y="218742"/>
                </a:lnTo>
                <a:lnTo>
                  <a:pt x="7825186" y="209832"/>
                </a:lnTo>
                <a:lnTo>
                  <a:pt x="7823959" y="201230"/>
                </a:lnTo>
                <a:cubicBezTo>
                  <a:pt x="7823857" y="198260"/>
                  <a:pt x="7823754" y="195291"/>
                  <a:pt x="7823652" y="192321"/>
                </a:cubicBezTo>
                <a:lnTo>
                  <a:pt x="7823346" y="183719"/>
                </a:lnTo>
                <a:lnTo>
                  <a:pt x="7823652" y="175116"/>
                </a:lnTo>
                <a:cubicBezTo>
                  <a:pt x="7823754" y="172146"/>
                  <a:pt x="7823857" y="169177"/>
                  <a:pt x="7823959" y="166207"/>
                </a:cubicBezTo>
                <a:lnTo>
                  <a:pt x="7825186" y="157298"/>
                </a:lnTo>
                <a:lnTo>
                  <a:pt x="7826414" y="148388"/>
                </a:lnTo>
                <a:lnTo>
                  <a:pt x="7828561" y="140093"/>
                </a:lnTo>
                <a:lnTo>
                  <a:pt x="7830709" y="131491"/>
                </a:lnTo>
                <a:lnTo>
                  <a:pt x="7833470" y="122889"/>
                </a:lnTo>
                <a:lnTo>
                  <a:pt x="7836844" y="114594"/>
                </a:lnTo>
                <a:lnTo>
                  <a:pt x="7840219" y="106299"/>
                </a:lnTo>
                <a:lnTo>
                  <a:pt x="7844207" y="98311"/>
                </a:lnTo>
                <a:lnTo>
                  <a:pt x="7848809" y="90630"/>
                </a:lnTo>
                <a:lnTo>
                  <a:pt x="7853717" y="82643"/>
                </a:lnTo>
                <a:lnTo>
                  <a:pt x="7858626" y="75269"/>
                </a:lnTo>
                <a:lnTo>
                  <a:pt x="7864148" y="67896"/>
                </a:lnTo>
                <a:lnTo>
                  <a:pt x="7870591" y="60830"/>
                </a:lnTo>
                <a:lnTo>
                  <a:pt x="7877033" y="53764"/>
                </a:lnTo>
                <a:lnTo>
                  <a:pt x="7883782" y="47312"/>
                </a:lnTo>
                <a:lnTo>
                  <a:pt x="7891145" y="41475"/>
                </a:lnTo>
                <a:lnTo>
                  <a:pt x="7898201" y="35638"/>
                </a:lnTo>
                <a:lnTo>
                  <a:pt x="7905871" y="30415"/>
                </a:lnTo>
                <a:lnTo>
                  <a:pt x="7913234" y="25499"/>
                </a:lnTo>
                <a:lnTo>
                  <a:pt x="7921517" y="21198"/>
                </a:lnTo>
                <a:lnTo>
                  <a:pt x="7929493" y="16897"/>
                </a:lnTo>
                <a:lnTo>
                  <a:pt x="7937776" y="13518"/>
                </a:lnTo>
                <a:lnTo>
                  <a:pt x="7945753" y="10138"/>
                </a:lnTo>
                <a:lnTo>
                  <a:pt x="7954343" y="7680"/>
                </a:lnTo>
                <a:lnTo>
                  <a:pt x="7962933" y="5223"/>
                </a:lnTo>
                <a:lnTo>
                  <a:pt x="7971523" y="3687"/>
                </a:lnTo>
                <a:lnTo>
                  <a:pt x="7980420" y="2150"/>
                </a:lnTo>
                <a:lnTo>
                  <a:pt x="7988703" y="1229"/>
                </a:lnTo>
                <a:lnTo>
                  <a:pt x="7997600" y="307"/>
                </a:lnTo>
                <a:lnTo>
                  <a:pt x="8006496" y="0"/>
                </a:lnTo>
                <a:lnTo>
                  <a:pt x="8015393" y="307"/>
                </a:lnTo>
                <a:lnTo>
                  <a:pt x="8023983" y="1229"/>
                </a:lnTo>
                <a:lnTo>
                  <a:pt x="8032880" y="2150"/>
                </a:lnTo>
                <a:lnTo>
                  <a:pt x="8041470" y="3687"/>
                </a:lnTo>
                <a:lnTo>
                  <a:pt x="8050367" y="5223"/>
                </a:lnTo>
                <a:lnTo>
                  <a:pt x="8058650" y="7680"/>
                </a:lnTo>
                <a:lnTo>
                  <a:pt x="8067240" y="10138"/>
                </a:lnTo>
                <a:lnTo>
                  <a:pt x="8075523" y="13518"/>
                </a:lnTo>
                <a:lnTo>
                  <a:pt x="8083806" y="16897"/>
                </a:lnTo>
                <a:lnTo>
                  <a:pt x="8091783" y="21198"/>
                </a:lnTo>
                <a:lnTo>
                  <a:pt x="8099759" y="25499"/>
                </a:lnTo>
                <a:lnTo>
                  <a:pt x="8107429" y="30415"/>
                </a:lnTo>
                <a:lnTo>
                  <a:pt x="8114792" y="35638"/>
                </a:lnTo>
                <a:lnTo>
                  <a:pt x="8122154" y="41475"/>
                </a:lnTo>
                <a:lnTo>
                  <a:pt x="8129210" y="47312"/>
                </a:lnTo>
                <a:lnTo>
                  <a:pt x="8135960" y="53764"/>
                </a:lnTo>
                <a:lnTo>
                  <a:pt x="8468515" y="386793"/>
                </a:lnTo>
                <a:lnTo>
                  <a:pt x="8474344" y="392937"/>
                </a:lnTo>
                <a:lnTo>
                  <a:pt x="8480172" y="399696"/>
                </a:lnTo>
                <a:lnTo>
                  <a:pt x="8485695" y="406455"/>
                </a:lnTo>
                <a:lnTo>
                  <a:pt x="8490603" y="413828"/>
                </a:lnTo>
                <a:lnTo>
                  <a:pt x="8495512" y="421509"/>
                </a:lnTo>
                <a:lnTo>
                  <a:pt x="8499807" y="428882"/>
                </a:lnTo>
                <a:lnTo>
                  <a:pt x="8503795" y="436870"/>
                </a:lnTo>
                <a:lnTo>
                  <a:pt x="8507783" y="445165"/>
                </a:lnTo>
                <a:lnTo>
                  <a:pt x="8510851" y="453153"/>
                </a:lnTo>
                <a:lnTo>
                  <a:pt x="8513612" y="461755"/>
                </a:lnTo>
                <a:lnTo>
                  <a:pt x="8516066" y="470357"/>
                </a:lnTo>
                <a:lnTo>
                  <a:pt x="8518214" y="479266"/>
                </a:lnTo>
                <a:lnTo>
                  <a:pt x="8520054" y="488483"/>
                </a:lnTo>
                <a:lnTo>
                  <a:pt x="8520975" y="497700"/>
                </a:lnTo>
                <a:cubicBezTo>
                  <a:pt x="8521282" y="500772"/>
                  <a:pt x="8521588" y="503844"/>
                  <a:pt x="8521895" y="506916"/>
                </a:cubicBezTo>
                <a:cubicBezTo>
                  <a:pt x="8521997" y="510091"/>
                  <a:pt x="8522100" y="513265"/>
                  <a:pt x="8522202" y="516440"/>
                </a:cubicBezTo>
                <a:cubicBezTo>
                  <a:pt x="8522100" y="519615"/>
                  <a:pt x="8521997" y="522789"/>
                  <a:pt x="8521895" y="525964"/>
                </a:cubicBezTo>
                <a:cubicBezTo>
                  <a:pt x="8521588" y="529036"/>
                  <a:pt x="8521282" y="532109"/>
                  <a:pt x="8520975" y="535181"/>
                </a:cubicBezTo>
                <a:lnTo>
                  <a:pt x="8520054" y="544397"/>
                </a:lnTo>
                <a:lnTo>
                  <a:pt x="8518214" y="553307"/>
                </a:lnTo>
                <a:lnTo>
                  <a:pt x="8516066" y="562524"/>
                </a:lnTo>
                <a:lnTo>
                  <a:pt x="8513612" y="570819"/>
                </a:lnTo>
                <a:lnTo>
                  <a:pt x="8510851" y="579421"/>
                </a:lnTo>
                <a:lnTo>
                  <a:pt x="8507783" y="587716"/>
                </a:lnTo>
                <a:lnTo>
                  <a:pt x="8503795" y="596011"/>
                </a:lnTo>
                <a:lnTo>
                  <a:pt x="8499807" y="603691"/>
                </a:lnTo>
                <a:lnTo>
                  <a:pt x="8495512" y="611679"/>
                </a:lnTo>
                <a:lnTo>
                  <a:pt x="8490603" y="619052"/>
                </a:lnTo>
                <a:lnTo>
                  <a:pt x="8485695" y="626426"/>
                </a:lnTo>
                <a:lnTo>
                  <a:pt x="8480172" y="633185"/>
                </a:lnTo>
                <a:lnTo>
                  <a:pt x="8474344" y="639943"/>
                </a:lnTo>
                <a:lnTo>
                  <a:pt x="8468515" y="646088"/>
                </a:lnTo>
                <a:lnTo>
                  <a:pt x="8135960" y="978809"/>
                </a:lnTo>
                <a:lnTo>
                  <a:pt x="8135062" y="979708"/>
                </a:lnTo>
              </a:path>
            </a:pathLst>
          </a:custGeom>
          <a:noFill/>
          <a:ln w="28575">
            <a:solidFill>
              <a:schemeClr val="accent1"/>
            </a:solidFill>
          </a:ln>
        </p:spPr>
        <p:txBody>
          <a:bodyPr wrap="square" tIns="360000" anchor="ctr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仿宋" charset="0"/>
                <a:ea typeface="仿宋" charset="0"/>
                <a:sym typeface="+mn-ea"/>
              </a:rPr>
              <a:t>坚守纪律底线，干净干事，追求尽责担当、勇于作为的高尚境界；</a:t>
            </a:r>
            <a:endParaRPr lang="zh-CN" altLang="en-US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仿宋" charset="0"/>
              <a:ea typeface="仿宋" charset="0"/>
              <a:sym typeface="+mn-ea"/>
            </a:endParaRPr>
          </a:p>
        </p:txBody>
      </p:sp>
      <p:sp>
        <p:nvSpPr>
          <p:cNvPr id="32" name="任意多边形 31"/>
          <p:cNvSpPr/>
          <p:nvPr>
            <p:custDataLst>
              <p:tags r:id="rId4"/>
            </p:custDataLst>
          </p:nvPr>
        </p:nvSpPr>
        <p:spPr bwMode="auto">
          <a:xfrm>
            <a:off x="1451633" y="4186717"/>
            <a:ext cx="7882970" cy="745095"/>
          </a:xfrm>
          <a:custGeom>
            <a:avLst/>
            <a:gdLst>
              <a:gd name="connsiteX0" fmla="*/ 7616534 w 8003674"/>
              <a:gd name="connsiteY0" fmla="*/ 443714 h 979708"/>
              <a:gd name="connsiteX1" fmla="*/ 0 w 8003674"/>
              <a:gd name="connsiteY1" fmla="*/ 443714 h 979708"/>
              <a:gd name="connsiteX2" fmla="*/ 0 w 8003674"/>
              <a:gd name="connsiteY2" fmla="*/ 332875 h 979708"/>
              <a:gd name="connsiteX3" fmla="*/ 7384071 w 8003674"/>
              <a:gd name="connsiteY3" fmla="*/ 332875 h 979708"/>
              <a:gd name="connsiteX4" fmla="*/ 7358505 w 8003674"/>
              <a:gd name="connsiteY4" fmla="*/ 313673 h 979708"/>
              <a:gd name="connsiteX5" fmla="*/ 7352063 w 8003674"/>
              <a:gd name="connsiteY5" fmla="*/ 306607 h 979708"/>
              <a:gd name="connsiteX6" fmla="*/ 7345620 w 8003674"/>
              <a:gd name="connsiteY6" fmla="*/ 299541 h 979708"/>
              <a:gd name="connsiteX7" fmla="*/ 7340098 w 8003674"/>
              <a:gd name="connsiteY7" fmla="*/ 292475 h 979708"/>
              <a:gd name="connsiteX8" fmla="*/ 7335189 w 8003674"/>
              <a:gd name="connsiteY8" fmla="*/ 284487 h 979708"/>
              <a:gd name="connsiteX9" fmla="*/ 7330281 w 8003674"/>
              <a:gd name="connsiteY9" fmla="*/ 276807 h 979708"/>
              <a:gd name="connsiteX10" fmla="*/ 7325679 w 8003674"/>
              <a:gd name="connsiteY10" fmla="*/ 269126 h 979708"/>
              <a:gd name="connsiteX11" fmla="*/ 7321691 w 8003674"/>
              <a:gd name="connsiteY11" fmla="*/ 260831 h 979708"/>
              <a:gd name="connsiteX12" fmla="*/ 7318316 w 8003674"/>
              <a:gd name="connsiteY12" fmla="*/ 252844 h 979708"/>
              <a:gd name="connsiteX13" fmla="*/ 7314942 w 8003674"/>
              <a:gd name="connsiteY13" fmla="*/ 244241 h 979708"/>
              <a:gd name="connsiteX14" fmla="*/ 7312181 w 8003674"/>
              <a:gd name="connsiteY14" fmla="*/ 235639 h 979708"/>
              <a:gd name="connsiteX15" fmla="*/ 7310033 w 8003674"/>
              <a:gd name="connsiteY15" fmla="*/ 227344 h 979708"/>
              <a:gd name="connsiteX16" fmla="*/ 7307886 w 8003674"/>
              <a:gd name="connsiteY16" fmla="*/ 218742 h 979708"/>
              <a:gd name="connsiteX17" fmla="*/ 7306658 w 8003674"/>
              <a:gd name="connsiteY17" fmla="*/ 209832 h 979708"/>
              <a:gd name="connsiteX18" fmla="*/ 7305431 w 8003674"/>
              <a:gd name="connsiteY18" fmla="*/ 201230 h 979708"/>
              <a:gd name="connsiteX19" fmla="*/ 7305124 w 8003674"/>
              <a:gd name="connsiteY19" fmla="*/ 192321 h 979708"/>
              <a:gd name="connsiteX20" fmla="*/ 7304818 w 8003674"/>
              <a:gd name="connsiteY20" fmla="*/ 183719 h 979708"/>
              <a:gd name="connsiteX21" fmla="*/ 7305124 w 8003674"/>
              <a:gd name="connsiteY21" fmla="*/ 175116 h 979708"/>
              <a:gd name="connsiteX22" fmla="*/ 7305431 w 8003674"/>
              <a:gd name="connsiteY22" fmla="*/ 166207 h 979708"/>
              <a:gd name="connsiteX23" fmla="*/ 7306658 w 8003674"/>
              <a:gd name="connsiteY23" fmla="*/ 157298 h 979708"/>
              <a:gd name="connsiteX24" fmla="*/ 7307886 w 8003674"/>
              <a:gd name="connsiteY24" fmla="*/ 148388 h 979708"/>
              <a:gd name="connsiteX25" fmla="*/ 7310033 w 8003674"/>
              <a:gd name="connsiteY25" fmla="*/ 140093 h 979708"/>
              <a:gd name="connsiteX26" fmla="*/ 7312181 w 8003674"/>
              <a:gd name="connsiteY26" fmla="*/ 131491 h 979708"/>
              <a:gd name="connsiteX27" fmla="*/ 7314942 w 8003674"/>
              <a:gd name="connsiteY27" fmla="*/ 122889 h 979708"/>
              <a:gd name="connsiteX28" fmla="*/ 7318316 w 8003674"/>
              <a:gd name="connsiteY28" fmla="*/ 114594 h 979708"/>
              <a:gd name="connsiteX29" fmla="*/ 7321691 w 8003674"/>
              <a:gd name="connsiteY29" fmla="*/ 106299 h 979708"/>
              <a:gd name="connsiteX30" fmla="*/ 7325679 w 8003674"/>
              <a:gd name="connsiteY30" fmla="*/ 98311 h 979708"/>
              <a:gd name="connsiteX31" fmla="*/ 7330281 w 8003674"/>
              <a:gd name="connsiteY31" fmla="*/ 90630 h 979708"/>
              <a:gd name="connsiteX32" fmla="*/ 7335189 w 8003674"/>
              <a:gd name="connsiteY32" fmla="*/ 82643 h 979708"/>
              <a:gd name="connsiteX33" fmla="*/ 7340098 w 8003674"/>
              <a:gd name="connsiteY33" fmla="*/ 75269 h 979708"/>
              <a:gd name="connsiteX34" fmla="*/ 7345620 w 8003674"/>
              <a:gd name="connsiteY34" fmla="*/ 67896 h 979708"/>
              <a:gd name="connsiteX35" fmla="*/ 7352063 w 8003674"/>
              <a:gd name="connsiteY35" fmla="*/ 60830 h 979708"/>
              <a:gd name="connsiteX36" fmla="*/ 7358505 w 8003674"/>
              <a:gd name="connsiteY36" fmla="*/ 53764 h 979708"/>
              <a:gd name="connsiteX37" fmla="*/ 7365254 w 8003674"/>
              <a:gd name="connsiteY37" fmla="*/ 47312 h 979708"/>
              <a:gd name="connsiteX38" fmla="*/ 7372617 w 8003674"/>
              <a:gd name="connsiteY38" fmla="*/ 41475 h 979708"/>
              <a:gd name="connsiteX39" fmla="*/ 7379673 w 8003674"/>
              <a:gd name="connsiteY39" fmla="*/ 35638 h 979708"/>
              <a:gd name="connsiteX40" fmla="*/ 7387343 w 8003674"/>
              <a:gd name="connsiteY40" fmla="*/ 30415 h 979708"/>
              <a:gd name="connsiteX41" fmla="*/ 7394706 w 8003674"/>
              <a:gd name="connsiteY41" fmla="*/ 25499 h 979708"/>
              <a:gd name="connsiteX42" fmla="*/ 7402989 w 8003674"/>
              <a:gd name="connsiteY42" fmla="*/ 21198 h 979708"/>
              <a:gd name="connsiteX43" fmla="*/ 7410965 w 8003674"/>
              <a:gd name="connsiteY43" fmla="*/ 16897 h 979708"/>
              <a:gd name="connsiteX44" fmla="*/ 7419248 w 8003674"/>
              <a:gd name="connsiteY44" fmla="*/ 13518 h 979708"/>
              <a:gd name="connsiteX45" fmla="*/ 7427225 w 8003674"/>
              <a:gd name="connsiteY45" fmla="*/ 10138 h 979708"/>
              <a:gd name="connsiteX46" fmla="*/ 7435815 w 8003674"/>
              <a:gd name="connsiteY46" fmla="*/ 7680 h 979708"/>
              <a:gd name="connsiteX47" fmla="*/ 7444405 w 8003674"/>
              <a:gd name="connsiteY47" fmla="*/ 5223 h 979708"/>
              <a:gd name="connsiteX48" fmla="*/ 7452995 w 8003674"/>
              <a:gd name="connsiteY48" fmla="*/ 3687 h 979708"/>
              <a:gd name="connsiteX49" fmla="*/ 7461892 w 8003674"/>
              <a:gd name="connsiteY49" fmla="*/ 2150 h 979708"/>
              <a:gd name="connsiteX50" fmla="*/ 7470175 w 8003674"/>
              <a:gd name="connsiteY50" fmla="*/ 1229 h 979708"/>
              <a:gd name="connsiteX51" fmla="*/ 7479072 w 8003674"/>
              <a:gd name="connsiteY51" fmla="*/ 307 h 979708"/>
              <a:gd name="connsiteX52" fmla="*/ 7487968 w 8003674"/>
              <a:gd name="connsiteY52" fmla="*/ 0 h 979708"/>
              <a:gd name="connsiteX53" fmla="*/ 7496865 w 8003674"/>
              <a:gd name="connsiteY53" fmla="*/ 307 h 979708"/>
              <a:gd name="connsiteX54" fmla="*/ 7505455 w 8003674"/>
              <a:gd name="connsiteY54" fmla="*/ 1229 h 979708"/>
              <a:gd name="connsiteX55" fmla="*/ 7514352 w 8003674"/>
              <a:gd name="connsiteY55" fmla="*/ 2150 h 979708"/>
              <a:gd name="connsiteX56" fmla="*/ 7522942 w 8003674"/>
              <a:gd name="connsiteY56" fmla="*/ 3687 h 979708"/>
              <a:gd name="connsiteX57" fmla="*/ 7531839 w 8003674"/>
              <a:gd name="connsiteY57" fmla="*/ 5223 h 979708"/>
              <a:gd name="connsiteX58" fmla="*/ 7540122 w 8003674"/>
              <a:gd name="connsiteY58" fmla="*/ 7680 h 979708"/>
              <a:gd name="connsiteX59" fmla="*/ 7548712 w 8003674"/>
              <a:gd name="connsiteY59" fmla="*/ 10138 h 979708"/>
              <a:gd name="connsiteX60" fmla="*/ 7556995 w 8003674"/>
              <a:gd name="connsiteY60" fmla="*/ 13518 h 979708"/>
              <a:gd name="connsiteX61" fmla="*/ 7565278 w 8003674"/>
              <a:gd name="connsiteY61" fmla="*/ 16897 h 979708"/>
              <a:gd name="connsiteX62" fmla="*/ 7573255 w 8003674"/>
              <a:gd name="connsiteY62" fmla="*/ 21198 h 979708"/>
              <a:gd name="connsiteX63" fmla="*/ 7581231 w 8003674"/>
              <a:gd name="connsiteY63" fmla="*/ 25499 h 979708"/>
              <a:gd name="connsiteX64" fmla="*/ 7588901 w 8003674"/>
              <a:gd name="connsiteY64" fmla="*/ 30415 h 979708"/>
              <a:gd name="connsiteX65" fmla="*/ 7596264 w 8003674"/>
              <a:gd name="connsiteY65" fmla="*/ 35638 h 979708"/>
              <a:gd name="connsiteX66" fmla="*/ 7603626 w 8003674"/>
              <a:gd name="connsiteY66" fmla="*/ 41475 h 979708"/>
              <a:gd name="connsiteX67" fmla="*/ 7610682 w 8003674"/>
              <a:gd name="connsiteY67" fmla="*/ 47312 h 979708"/>
              <a:gd name="connsiteX68" fmla="*/ 7617432 w 8003674"/>
              <a:gd name="connsiteY68" fmla="*/ 53764 h 979708"/>
              <a:gd name="connsiteX69" fmla="*/ 7949987 w 8003674"/>
              <a:gd name="connsiteY69" fmla="*/ 386793 h 979708"/>
              <a:gd name="connsiteX70" fmla="*/ 7955816 w 8003674"/>
              <a:gd name="connsiteY70" fmla="*/ 392937 h 979708"/>
              <a:gd name="connsiteX71" fmla="*/ 7961644 w 8003674"/>
              <a:gd name="connsiteY71" fmla="*/ 399696 h 979708"/>
              <a:gd name="connsiteX72" fmla="*/ 7967167 w 8003674"/>
              <a:gd name="connsiteY72" fmla="*/ 406455 h 979708"/>
              <a:gd name="connsiteX73" fmla="*/ 7972075 w 8003674"/>
              <a:gd name="connsiteY73" fmla="*/ 413828 h 979708"/>
              <a:gd name="connsiteX74" fmla="*/ 7976984 w 8003674"/>
              <a:gd name="connsiteY74" fmla="*/ 421509 h 979708"/>
              <a:gd name="connsiteX75" fmla="*/ 7981279 w 8003674"/>
              <a:gd name="connsiteY75" fmla="*/ 428882 h 979708"/>
              <a:gd name="connsiteX76" fmla="*/ 7985267 w 8003674"/>
              <a:gd name="connsiteY76" fmla="*/ 436870 h 979708"/>
              <a:gd name="connsiteX77" fmla="*/ 7989255 w 8003674"/>
              <a:gd name="connsiteY77" fmla="*/ 445165 h 979708"/>
              <a:gd name="connsiteX78" fmla="*/ 7992323 w 8003674"/>
              <a:gd name="connsiteY78" fmla="*/ 453153 h 979708"/>
              <a:gd name="connsiteX79" fmla="*/ 7995084 w 8003674"/>
              <a:gd name="connsiteY79" fmla="*/ 461755 h 979708"/>
              <a:gd name="connsiteX80" fmla="*/ 7997538 w 8003674"/>
              <a:gd name="connsiteY80" fmla="*/ 470357 h 979708"/>
              <a:gd name="connsiteX81" fmla="*/ 7999686 w 8003674"/>
              <a:gd name="connsiteY81" fmla="*/ 479266 h 979708"/>
              <a:gd name="connsiteX82" fmla="*/ 8001526 w 8003674"/>
              <a:gd name="connsiteY82" fmla="*/ 488483 h 979708"/>
              <a:gd name="connsiteX83" fmla="*/ 8002447 w 8003674"/>
              <a:gd name="connsiteY83" fmla="*/ 497700 h 979708"/>
              <a:gd name="connsiteX84" fmla="*/ 8003367 w 8003674"/>
              <a:gd name="connsiteY84" fmla="*/ 506916 h 979708"/>
              <a:gd name="connsiteX85" fmla="*/ 8003674 w 8003674"/>
              <a:gd name="connsiteY85" fmla="*/ 516440 h 979708"/>
              <a:gd name="connsiteX86" fmla="*/ 8003367 w 8003674"/>
              <a:gd name="connsiteY86" fmla="*/ 525964 h 979708"/>
              <a:gd name="connsiteX87" fmla="*/ 8002447 w 8003674"/>
              <a:gd name="connsiteY87" fmla="*/ 535181 h 979708"/>
              <a:gd name="connsiteX88" fmla="*/ 8001526 w 8003674"/>
              <a:gd name="connsiteY88" fmla="*/ 544397 h 979708"/>
              <a:gd name="connsiteX89" fmla="*/ 7999686 w 8003674"/>
              <a:gd name="connsiteY89" fmla="*/ 553307 h 979708"/>
              <a:gd name="connsiteX90" fmla="*/ 7997538 w 8003674"/>
              <a:gd name="connsiteY90" fmla="*/ 562524 h 979708"/>
              <a:gd name="connsiteX91" fmla="*/ 7995084 w 8003674"/>
              <a:gd name="connsiteY91" fmla="*/ 570819 h 979708"/>
              <a:gd name="connsiteX92" fmla="*/ 7992323 w 8003674"/>
              <a:gd name="connsiteY92" fmla="*/ 579421 h 979708"/>
              <a:gd name="connsiteX93" fmla="*/ 7989255 w 8003674"/>
              <a:gd name="connsiteY93" fmla="*/ 587716 h 979708"/>
              <a:gd name="connsiteX94" fmla="*/ 7985267 w 8003674"/>
              <a:gd name="connsiteY94" fmla="*/ 596011 h 979708"/>
              <a:gd name="connsiteX95" fmla="*/ 7981279 w 8003674"/>
              <a:gd name="connsiteY95" fmla="*/ 603691 h 979708"/>
              <a:gd name="connsiteX96" fmla="*/ 7976984 w 8003674"/>
              <a:gd name="connsiteY96" fmla="*/ 611679 h 979708"/>
              <a:gd name="connsiteX97" fmla="*/ 7972075 w 8003674"/>
              <a:gd name="connsiteY97" fmla="*/ 619052 h 979708"/>
              <a:gd name="connsiteX98" fmla="*/ 7967167 w 8003674"/>
              <a:gd name="connsiteY98" fmla="*/ 626426 h 979708"/>
              <a:gd name="connsiteX99" fmla="*/ 7961644 w 8003674"/>
              <a:gd name="connsiteY99" fmla="*/ 633185 h 979708"/>
              <a:gd name="connsiteX100" fmla="*/ 7955816 w 8003674"/>
              <a:gd name="connsiteY100" fmla="*/ 639943 h 979708"/>
              <a:gd name="connsiteX101" fmla="*/ 7949987 w 8003674"/>
              <a:gd name="connsiteY101" fmla="*/ 646088 h 979708"/>
              <a:gd name="connsiteX102" fmla="*/ 7617432 w 8003674"/>
              <a:gd name="connsiteY102" fmla="*/ 978809 h 979708"/>
              <a:gd name="connsiteX103" fmla="*/ 7616534 w 8003674"/>
              <a:gd name="connsiteY103" fmla="*/ 979708 h 979708"/>
              <a:gd name="connsiteX104" fmla="*/ 7707974 w 8003674"/>
              <a:gd name="connsiteY104" fmla="*/ 535154 h 979708"/>
              <a:gd name="connsiteX0-1" fmla="*/ 7616534 w 8003674"/>
              <a:gd name="connsiteY0-2" fmla="*/ 443714 h 979708"/>
              <a:gd name="connsiteX1-3" fmla="*/ 0 w 8003674"/>
              <a:gd name="connsiteY1-4" fmla="*/ 443714 h 979708"/>
              <a:gd name="connsiteX2-5" fmla="*/ 0 w 8003674"/>
              <a:gd name="connsiteY2-6" fmla="*/ 332875 h 979708"/>
              <a:gd name="connsiteX3-7" fmla="*/ 7384071 w 8003674"/>
              <a:gd name="connsiteY3-8" fmla="*/ 332875 h 979708"/>
              <a:gd name="connsiteX4-9" fmla="*/ 7358505 w 8003674"/>
              <a:gd name="connsiteY4-10" fmla="*/ 313673 h 979708"/>
              <a:gd name="connsiteX5-11" fmla="*/ 7352063 w 8003674"/>
              <a:gd name="connsiteY5-12" fmla="*/ 306607 h 979708"/>
              <a:gd name="connsiteX6-13" fmla="*/ 7345620 w 8003674"/>
              <a:gd name="connsiteY6-14" fmla="*/ 299541 h 979708"/>
              <a:gd name="connsiteX7-15" fmla="*/ 7340098 w 8003674"/>
              <a:gd name="connsiteY7-16" fmla="*/ 292475 h 979708"/>
              <a:gd name="connsiteX8-17" fmla="*/ 7335189 w 8003674"/>
              <a:gd name="connsiteY8-18" fmla="*/ 284487 h 979708"/>
              <a:gd name="connsiteX9-19" fmla="*/ 7330281 w 8003674"/>
              <a:gd name="connsiteY9-20" fmla="*/ 276807 h 979708"/>
              <a:gd name="connsiteX10-21" fmla="*/ 7325679 w 8003674"/>
              <a:gd name="connsiteY10-22" fmla="*/ 269126 h 979708"/>
              <a:gd name="connsiteX11-23" fmla="*/ 7321691 w 8003674"/>
              <a:gd name="connsiteY11-24" fmla="*/ 260831 h 979708"/>
              <a:gd name="connsiteX12-25" fmla="*/ 7318316 w 8003674"/>
              <a:gd name="connsiteY12-26" fmla="*/ 252844 h 979708"/>
              <a:gd name="connsiteX13-27" fmla="*/ 7314942 w 8003674"/>
              <a:gd name="connsiteY13-28" fmla="*/ 244241 h 979708"/>
              <a:gd name="connsiteX14-29" fmla="*/ 7312181 w 8003674"/>
              <a:gd name="connsiteY14-30" fmla="*/ 235639 h 979708"/>
              <a:gd name="connsiteX15-31" fmla="*/ 7310033 w 8003674"/>
              <a:gd name="connsiteY15-32" fmla="*/ 227344 h 979708"/>
              <a:gd name="connsiteX16-33" fmla="*/ 7307886 w 8003674"/>
              <a:gd name="connsiteY16-34" fmla="*/ 218742 h 979708"/>
              <a:gd name="connsiteX17-35" fmla="*/ 7306658 w 8003674"/>
              <a:gd name="connsiteY17-36" fmla="*/ 209832 h 979708"/>
              <a:gd name="connsiteX18-37" fmla="*/ 7305431 w 8003674"/>
              <a:gd name="connsiteY18-38" fmla="*/ 201230 h 979708"/>
              <a:gd name="connsiteX19-39" fmla="*/ 7305124 w 8003674"/>
              <a:gd name="connsiteY19-40" fmla="*/ 192321 h 979708"/>
              <a:gd name="connsiteX20-41" fmla="*/ 7304818 w 8003674"/>
              <a:gd name="connsiteY20-42" fmla="*/ 183719 h 979708"/>
              <a:gd name="connsiteX21-43" fmla="*/ 7305124 w 8003674"/>
              <a:gd name="connsiteY21-44" fmla="*/ 175116 h 979708"/>
              <a:gd name="connsiteX22-45" fmla="*/ 7305431 w 8003674"/>
              <a:gd name="connsiteY22-46" fmla="*/ 166207 h 979708"/>
              <a:gd name="connsiteX23-47" fmla="*/ 7306658 w 8003674"/>
              <a:gd name="connsiteY23-48" fmla="*/ 157298 h 979708"/>
              <a:gd name="connsiteX24-49" fmla="*/ 7307886 w 8003674"/>
              <a:gd name="connsiteY24-50" fmla="*/ 148388 h 979708"/>
              <a:gd name="connsiteX25-51" fmla="*/ 7310033 w 8003674"/>
              <a:gd name="connsiteY25-52" fmla="*/ 140093 h 979708"/>
              <a:gd name="connsiteX26-53" fmla="*/ 7312181 w 8003674"/>
              <a:gd name="connsiteY26-54" fmla="*/ 131491 h 979708"/>
              <a:gd name="connsiteX27-55" fmla="*/ 7314942 w 8003674"/>
              <a:gd name="connsiteY27-56" fmla="*/ 122889 h 979708"/>
              <a:gd name="connsiteX28-57" fmla="*/ 7318316 w 8003674"/>
              <a:gd name="connsiteY28-58" fmla="*/ 114594 h 979708"/>
              <a:gd name="connsiteX29-59" fmla="*/ 7321691 w 8003674"/>
              <a:gd name="connsiteY29-60" fmla="*/ 106299 h 979708"/>
              <a:gd name="connsiteX30-61" fmla="*/ 7325679 w 8003674"/>
              <a:gd name="connsiteY30-62" fmla="*/ 98311 h 979708"/>
              <a:gd name="connsiteX31-63" fmla="*/ 7330281 w 8003674"/>
              <a:gd name="connsiteY31-64" fmla="*/ 90630 h 979708"/>
              <a:gd name="connsiteX32-65" fmla="*/ 7335189 w 8003674"/>
              <a:gd name="connsiteY32-66" fmla="*/ 82643 h 979708"/>
              <a:gd name="connsiteX33-67" fmla="*/ 7340098 w 8003674"/>
              <a:gd name="connsiteY33-68" fmla="*/ 75269 h 979708"/>
              <a:gd name="connsiteX34-69" fmla="*/ 7345620 w 8003674"/>
              <a:gd name="connsiteY34-70" fmla="*/ 67896 h 979708"/>
              <a:gd name="connsiteX35-71" fmla="*/ 7352063 w 8003674"/>
              <a:gd name="connsiteY35-72" fmla="*/ 60830 h 979708"/>
              <a:gd name="connsiteX36-73" fmla="*/ 7358505 w 8003674"/>
              <a:gd name="connsiteY36-74" fmla="*/ 53764 h 979708"/>
              <a:gd name="connsiteX37-75" fmla="*/ 7365254 w 8003674"/>
              <a:gd name="connsiteY37-76" fmla="*/ 47312 h 979708"/>
              <a:gd name="connsiteX38-77" fmla="*/ 7372617 w 8003674"/>
              <a:gd name="connsiteY38-78" fmla="*/ 41475 h 979708"/>
              <a:gd name="connsiteX39-79" fmla="*/ 7379673 w 8003674"/>
              <a:gd name="connsiteY39-80" fmla="*/ 35638 h 979708"/>
              <a:gd name="connsiteX40-81" fmla="*/ 7387343 w 8003674"/>
              <a:gd name="connsiteY40-82" fmla="*/ 30415 h 979708"/>
              <a:gd name="connsiteX41-83" fmla="*/ 7394706 w 8003674"/>
              <a:gd name="connsiteY41-84" fmla="*/ 25499 h 979708"/>
              <a:gd name="connsiteX42-85" fmla="*/ 7402989 w 8003674"/>
              <a:gd name="connsiteY42-86" fmla="*/ 21198 h 979708"/>
              <a:gd name="connsiteX43-87" fmla="*/ 7410965 w 8003674"/>
              <a:gd name="connsiteY43-88" fmla="*/ 16897 h 979708"/>
              <a:gd name="connsiteX44-89" fmla="*/ 7419248 w 8003674"/>
              <a:gd name="connsiteY44-90" fmla="*/ 13518 h 979708"/>
              <a:gd name="connsiteX45-91" fmla="*/ 7427225 w 8003674"/>
              <a:gd name="connsiteY45-92" fmla="*/ 10138 h 979708"/>
              <a:gd name="connsiteX46-93" fmla="*/ 7435815 w 8003674"/>
              <a:gd name="connsiteY46-94" fmla="*/ 7680 h 979708"/>
              <a:gd name="connsiteX47-95" fmla="*/ 7444405 w 8003674"/>
              <a:gd name="connsiteY47-96" fmla="*/ 5223 h 979708"/>
              <a:gd name="connsiteX48-97" fmla="*/ 7452995 w 8003674"/>
              <a:gd name="connsiteY48-98" fmla="*/ 3687 h 979708"/>
              <a:gd name="connsiteX49-99" fmla="*/ 7461892 w 8003674"/>
              <a:gd name="connsiteY49-100" fmla="*/ 2150 h 979708"/>
              <a:gd name="connsiteX50-101" fmla="*/ 7470175 w 8003674"/>
              <a:gd name="connsiteY50-102" fmla="*/ 1229 h 979708"/>
              <a:gd name="connsiteX51-103" fmla="*/ 7479072 w 8003674"/>
              <a:gd name="connsiteY51-104" fmla="*/ 307 h 979708"/>
              <a:gd name="connsiteX52-105" fmla="*/ 7487968 w 8003674"/>
              <a:gd name="connsiteY52-106" fmla="*/ 0 h 979708"/>
              <a:gd name="connsiteX53-107" fmla="*/ 7496865 w 8003674"/>
              <a:gd name="connsiteY53-108" fmla="*/ 307 h 979708"/>
              <a:gd name="connsiteX54-109" fmla="*/ 7505455 w 8003674"/>
              <a:gd name="connsiteY54-110" fmla="*/ 1229 h 979708"/>
              <a:gd name="connsiteX55-111" fmla="*/ 7514352 w 8003674"/>
              <a:gd name="connsiteY55-112" fmla="*/ 2150 h 979708"/>
              <a:gd name="connsiteX56-113" fmla="*/ 7522942 w 8003674"/>
              <a:gd name="connsiteY56-114" fmla="*/ 3687 h 979708"/>
              <a:gd name="connsiteX57-115" fmla="*/ 7531839 w 8003674"/>
              <a:gd name="connsiteY57-116" fmla="*/ 5223 h 979708"/>
              <a:gd name="connsiteX58-117" fmla="*/ 7540122 w 8003674"/>
              <a:gd name="connsiteY58-118" fmla="*/ 7680 h 979708"/>
              <a:gd name="connsiteX59-119" fmla="*/ 7548712 w 8003674"/>
              <a:gd name="connsiteY59-120" fmla="*/ 10138 h 979708"/>
              <a:gd name="connsiteX60-121" fmla="*/ 7556995 w 8003674"/>
              <a:gd name="connsiteY60-122" fmla="*/ 13518 h 979708"/>
              <a:gd name="connsiteX61-123" fmla="*/ 7565278 w 8003674"/>
              <a:gd name="connsiteY61-124" fmla="*/ 16897 h 979708"/>
              <a:gd name="connsiteX62-125" fmla="*/ 7573255 w 8003674"/>
              <a:gd name="connsiteY62-126" fmla="*/ 21198 h 979708"/>
              <a:gd name="connsiteX63-127" fmla="*/ 7581231 w 8003674"/>
              <a:gd name="connsiteY63-128" fmla="*/ 25499 h 979708"/>
              <a:gd name="connsiteX64-129" fmla="*/ 7588901 w 8003674"/>
              <a:gd name="connsiteY64-130" fmla="*/ 30415 h 979708"/>
              <a:gd name="connsiteX65-131" fmla="*/ 7596264 w 8003674"/>
              <a:gd name="connsiteY65-132" fmla="*/ 35638 h 979708"/>
              <a:gd name="connsiteX66-133" fmla="*/ 7603626 w 8003674"/>
              <a:gd name="connsiteY66-134" fmla="*/ 41475 h 979708"/>
              <a:gd name="connsiteX67-135" fmla="*/ 7610682 w 8003674"/>
              <a:gd name="connsiteY67-136" fmla="*/ 47312 h 979708"/>
              <a:gd name="connsiteX68-137" fmla="*/ 7617432 w 8003674"/>
              <a:gd name="connsiteY68-138" fmla="*/ 53764 h 979708"/>
              <a:gd name="connsiteX69-139" fmla="*/ 7949987 w 8003674"/>
              <a:gd name="connsiteY69-140" fmla="*/ 386793 h 979708"/>
              <a:gd name="connsiteX70-141" fmla="*/ 7955816 w 8003674"/>
              <a:gd name="connsiteY70-142" fmla="*/ 392937 h 979708"/>
              <a:gd name="connsiteX71-143" fmla="*/ 7961644 w 8003674"/>
              <a:gd name="connsiteY71-144" fmla="*/ 399696 h 979708"/>
              <a:gd name="connsiteX72-145" fmla="*/ 7967167 w 8003674"/>
              <a:gd name="connsiteY72-146" fmla="*/ 406455 h 979708"/>
              <a:gd name="connsiteX73-147" fmla="*/ 7972075 w 8003674"/>
              <a:gd name="connsiteY73-148" fmla="*/ 413828 h 979708"/>
              <a:gd name="connsiteX74-149" fmla="*/ 7976984 w 8003674"/>
              <a:gd name="connsiteY74-150" fmla="*/ 421509 h 979708"/>
              <a:gd name="connsiteX75-151" fmla="*/ 7981279 w 8003674"/>
              <a:gd name="connsiteY75-152" fmla="*/ 428882 h 979708"/>
              <a:gd name="connsiteX76-153" fmla="*/ 7985267 w 8003674"/>
              <a:gd name="connsiteY76-154" fmla="*/ 436870 h 979708"/>
              <a:gd name="connsiteX77-155" fmla="*/ 7989255 w 8003674"/>
              <a:gd name="connsiteY77-156" fmla="*/ 445165 h 979708"/>
              <a:gd name="connsiteX78-157" fmla="*/ 7992323 w 8003674"/>
              <a:gd name="connsiteY78-158" fmla="*/ 453153 h 979708"/>
              <a:gd name="connsiteX79-159" fmla="*/ 7995084 w 8003674"/>
              <a:gd name="connsiteY79-160" fmla="*/ 461755 h 979708"/>
              <a:gd name="connsiteX80-161" fmla="*/ 7997538 w 8003674"/>
              <a:gd name="connsiteY80-162" fmla="*/ 470357 h 979708"/>
              <a:gd name="connsiteX81-163" fmla="*/ 7999686 w 8003674"/>
              <a:gd name="connsiteY81-164" fmla="*/ 479266 h 979708"/>
              <a:gd name="connsiteX82-165" fmla="*/ 8001526 w 8003674"/>
              <a:gd name="connsiteY82-166" fmla="*/ 488483 h 979708"/>
              <a:gd name="connsiteX83-167" fmla="*/ 8002447 w 8003674"/>
              <a:gd name="connsiteY83-168" fmla="*/ 497700 h 979708"/>
              <a:gd name="connsiteX84-169" fmla="*/ 8003367 w 8003674"/>
              <a:gd name="connsiteY84-170" fmla="*/ 506916 h 979708"/>
              <a:gd name="connsiteX85-171" fmla="*/ 8003674 w 8003674"/>
              <a:gd name="connsiteY85-172" fmla="*/ 516440 h 979708"/>
              <a:gd name="connsiteX86-173" fmla="*/ 8003367 w 8003674"/>
              <a:gd name="connsiteY86-174" fmla="*/ 525964 h 979708"/>
              <a:gd name="connsiteX87-175" fmla="*/ 8002447 w 8003674"/>
              <a:gd name="connsiteY87-176" fmla="*/ 535181 h 979708"/>
              <a:gd name="connsiteX88-177" fmla="*/ 8001526 w 8003674"/>
              <a:gd name="connsiteY88-178" fmla="*/ 544397 h 979708"/>
              <a:gd name="connsiteX89-179" fmla="*/ 7999686 w 8003674"/>
              <a:gd name="connsiteY89-180" fmla="*/ 553307 h 979708"/>
              <a:gd name="connsiteX90-181" fmla="*/ 7997538 w 8003674"/>
              <a:gd name="connsiteY90-182" fmla="*/ 562524 h 979708"/>
              <a:gd name="connsiteX91-183" fmla="*/ 7995084 w 8003674"/>
              <a:gd name="connsiteY91-184" fmla="*/ 570819 h 979708"/>
              <a:gd name="connsiteX92-185" fmla="*/ 7992323 w 8003674"/>
              <a:gd name="connsiteY92-186" fmla="*/ 579421 h 979708"/>
              <a:gd name="connsiteX93-187" fmla="*/ 7989255 w 8003674"/>
              <a:gd name="connsiteY93-188" fmla="*/ 587716 h 979708"/>
              <a:gd name="connsiteX94-189" fmla="*/ 7985267 w 8003674"/>
              <a:gd name="connsiteY94-190" fmla="*/ 596011 h 979708"/>
              <a:gd name="connsiteX95-191" fmla="*/ 7981279 w 8003674"/>
              <a:gd name="connsiteY95-192" fmla="*/ 603691 h 979708"/>
              <a:gd name="connsiteX96-193" fmla="*/ 7976984 w 8003674"/>
              <a:gd name="connsiteY96-194" fmla="*/ 611679 h 979708"/>
              <a:gd name="connsiteX97-195" fmla="*/ 7972075 w 8003674"/>
              <a:gd name="connsiteY97-196" fmla="*/ 619052 h 979708"/>
              <a:gd name="connsiteX98-197" fmla="*/ 7967167 w 8003674"/>
              <a:gd name="connsiteY98-198" fmla="*/ 626426 h 979708"/>
              <a:gd name="connsiteX99-199" fmla="*/ 7961644 w 8003674"/>
              <a:gd name="connsiteY99-200" fmla="*/ 633185 h 979708"/>
              <a:gd name="connsiteX100-201" fmla="*/ 7955816 w 8003674"/>
              <a:gd name="connsiteY100-202" fmla="*/ 639943 h 979708"/>
              <a:gd name="connsiteX101-203" fmla="*/ 7949987 w 8003674"/>
              <a:gd name="connsiteY101-204" fmla="*/ 646088 h 979708"/>
              <a:gd name="connsiteX102-205" fmla="*/ 7617432 w 8003674"/>
              <a:gd name="connsiteY102-206" fmla="*/ 978809 h 979708"/>
              <a:gd name="connsiteX103-207" fmla="*/ 7616534 w 8003674"/>
              <a:gd name="connsiteY103-208" fmla="*/ 979708 h 979708"/>
              <a:gd name="connsiteX0-209" fmla="*/ 0 w 8003674"/>
              <a:gd name="connsiteY0-210" fmla="*/ 443714 h 979708"/>
              <a:gd name="connsiteX1-211" fmla="*/ 0 w 8003674"/>
              <a:gd name="connsiteY1-212" fmla="*/ 332875 h 979708"/>
              <a:gd name="connsiteX2-213" fmla="*/ 7384071 w 8003674"/>
              <a:gd name="connsiteY2-214" fmla="*/ 332875 h 979708"/>
              <a:gd name="connsiteX3-215" fmla="*/ 7358505 w 8003674"/>
              <a:gd name="connsiteY3-216" fmla="*/ 313673 h 979708"/>
              <a:gd name="connsiteX4-217" fmla="*/ 7352063 w 8003674"/>
              <a:gd name="connsiteY4-218" fmla="*/ 306607 h 979708"/>
              <a:gd name="connsiteX5-219" fmla="*/ 7345620 w 8003674"/>
              <a:gd name="connsiteY5-220" fmla="*/ 299541 h 979708"/>
              <a:gd name="connsiteX6-221" fmla="*/ 7340098 w 8003674"/>
              <a:gd name="connsiteY6-222" fmla="*/ 292475 h 979708"/>
              <a:gd name="connsiteX7-223" fmla="*/ 7335189 w 8003674"/>
              <a:gd name="connsiteY7-224" fmla="*/ 284487 h 979708"/>
              <a:gd name="connsiteX8-225" fmla="*/ 7330281 w 8003674"/>
              <a:gd name="connsiteY8-226" fmla="*/ 276807 h 979708"/>
              <a:gd name="connsiteX9-227" fmla="*/ 7325679 w 8003674"/>
              <a:gd name="connsiteY9-228" fmla="*/ 269126 h 979708"/>
              <a:gd name="connsiteX10-229" fmla="*/ 7321691 w 8003674"/>
              <a:gd name="connsiteY10-230" fmla="*/ 260831 h 979708"/>
              <a:gd name="connsiteX11-231" fmla="*/ 7318316 w 8003674"/>
              <a:gd name="connsiteY11-232" fmla="*/ 252844 h 979708"/>
              <a:gd name="connsiteX12-233" fmla="*/ 7314942 w 8003674"/>
              <a:gd name="connsiteY12-234" fmla="*/ 244241 h 979708"/>
              <a:gd name="connsiteX13-235" fmla="*/ 7312181 w 8003674"/>
              <a:gd name="connsiteY13-236" fmla="*/ 235639 h 979708"/>
              <a:gd name="connsiteX14-237" fmla="*/ 7310033 w 8003674"/>
              <a:gd name="connsiteY14-238" fmla="*/ 227344 h 979708"/>
              <a:gd name="connsiteX15-239" fmla="*/ 7307886 w 8003674"/>
              <a:gd name="connsiteY15-240" fmla="*/ 218742 h 979708"/>
              <a:gd name="connsiteX16-241" fmla="*/ 7306658 w 8003674"/>
              <a:gd name="connsiteY16-242" fmla="*/ 209832 h 979708"/>
              <a:gd name="connsiteX17-243" fmla="*/ 7305431 w 8003674"/>
              <a:gd name="connsiteY17-244" fmla="*/ 201230 h 979708"/>
              <a:gd name="connsiteX18-245" fmla="*/ 7305124 w 8003674"/>
              <a:gd name="connsiteY18-246" fmla="*/ 192321 h 979708"/>
              <a:gd name="connsiteX19-247" fmla="*/ 7304818 w 8003674"/>
              <a:gd name="connsiteY19-248" fmla="*/ 183719 h 979708"/>
              <a:gd name="connsiteX20-249" fmla="*/ 7305124 w 8003674"/>
              <a:gd name="connsiteY20-250" fmla="*/ 175116 h 979708"/>
              <a:gd name="connsiteX21-251" fmla="*/ 7305431 w 8003674"/>
              <a:gd name="connsiteY21-252" fmla="*/ 166207 h 979708"/>
              <a:gd name="connsiteX22-253" fmla="*/ 7306658 w 8003674"/>
              <a:gd name="connsiteY22-254" fmla="*/ 157298 h 979708"/>
              <a:gd name="connsiteX23-255" fmla="*/ 7307886 w 8003674"/>
              <a:gd name="connsiteY23-256" fmla="*/ 148388 h 979708"/>
              <a:gd name="connsiteX24-257" fmla="*/ 7310033 w 8003674"/>
              <a:gd name="connsiteY24-258" fmla="*/ 140093 h 979708"/>
              <a:gd name="connsiteX25-259" fmla="*/ 7312181 w 8003674"/>
              <a:gd name="connsiteY25-260" fmla="*/ 131491 h 979708"/>
              <a:gd name="connsiteX26-261" fmla="*/ 7314942 w 8003674"/>
              <a:gd name="connsiteY26-262" fmla="*/ 122889 h 979708"/>
              <a:gd name="connsiteX27-263" fmla="*/ 7318316 w 8003674"/>
              <a:gd name="connsiteY27-264" fmla="*/ 114594 h 979708"/>
              <a:gd name="connsiteX28-265" fmla="*/ 7321691 w 8003674"/>
              <a:gd name="connsiteY28-266" fmla="*/ 106299 h 979708"/>
              <a:gd name="connsiteX29-267" fmla="*/ 7325679 w 8003674"/>
              <a:gd name="connsiteY29-268" fmla="*/ 98311 h 979708"/>
              <a:gd name="connsiteX30-269" fmla="*/ 7330281 w 8003674"/>
              <a:gd name="connsiteY30-270" fmla="*/ 90630 h 979708"/>
              <a:gd name="connsiteX31-271" fmla="*/ 7335189 w 8003674"/>
              <a:gd name="connsiteY31-272" fmla="*/ 82643 h 979708"/>
              <a:gd name="connsiteX32-273" fmla="*/ 7340098 w 8003674"/>
              <a:gd name="connsiteY32-274" fmla="*/ 75269 h 979708"/>
              <a:gd name="connsiteX33-275" fmla="*/ 7345620 w 8003674"/>
              <a:gd name="connsiteY33-276" fmla="*/ 67896 h 979708"/>
              <a:gd name="connsiteX34-277" fmla="*/ 7352063 w 8003674"/>
              <a:gd name="connsiteY34-278" fmla="*/ 60830 h 979708"/>
              <a:gd name="connsiteX35-279" fmla="*/ 7358505 w 8003674"/>
              <a:gd name="connsiteY35-280" fmla="*/ 53764 h 979708"/>
              <a:gd name="connsiteX36-281" fmla="*/ 7365254 w 8003674"/>
              <a:gd name="connsiteY36-282" fmla="*/ 47312 h 979708"/>
              <a:gd name="connsiteX37-283" fmla="*/ 7372617 w 8003674"/>
              <a:gd name="connsiteY37-284" fmla="*/ 41475 h 979708"/>
              <a:gd name="connsiteX38-285" fmla="*/ 7379673 w 8003674"/>
              <a:gd name="connsiteY38-286" fmla="*/ 35638 h 979708"/>
              <a:gd name="connsiteX39-287" fmla="*/ 7387343 w 8003674"/>
              <a:gd name="connsiteY39-288" fmla="*/ 30415 h 979708"/>
              <a:gd name="connsiteX40-289" fmla="*/ 7394706 w 8003674"/>
              <a:gd name="connsiteY40-290" fmla="*/ 25499 h 979708"/>
              <a:gd name="connsiteX41-291" fmla="*/ 7402989 w 8003674"/>
              <a:gd name="connsiteY41-292" fmla="*/ 21198 h 979708"/>
              <a:gd name="connsiteX42-293" fmla="*/ 7410965 w 8003674"/>
              <a:gd name="connsiteY42-294" fmla="*/ 16897 h 979708"/>
              <a:gd name="connsiteX43-295" fmla="*/ 7419248 w 8003674"/>
              <a:gd name="connsiteY43-296" fmla="*/ 13518 h 979708"/>
              <a:gd name="connsiteX44-297" fmla="*/ 7427225 w 8003674"/>
              <a:gd name="connsiteY44-298" fmla="*/ 10138 h 979708"/>
              <a:gd name="connsiteX45-299" fmla="*/ 7435815 w 8003674"/>
              <a:gd name="connsiteY45-300" fmla="*/ 7680 h 979708"/>
              <a:gd name="connsiteX46-301" fmla="*/ 7444405 w 8003674"/>
              <a:gd name="connsiteY46-302" fmla="*/ 5223 h 979708"/>
              <a:gd name="connsiteX47-303" fmla="*/ 7452995 w 8003674"/>
              <a:gd name="connsiteY47-304" fmla="*/ 3687 h 979708"/>
              <a:gd name="connsiteX48-305" fmla="*/ 7461892 w 8003674"/>
              <a:gd name="connsiteY48-306" fmla="*/ 2150 h 979708"/>
              <a:gd name="connsiteX49-307" fmla="*/ 7470175 w 8003674"/>
              <a:gd name="connsiteY49-308" fmla="*/ 1229 h 979708"/>
              <a:gd name="connsiteX50-309" fmla="*/ 7479072 w 8003674"/>
              <a:gd name="connsiteY50-310" fmla="*/ 307 h 979708"/>
              <a:gd name="connsiteX51-311" fmla="*/ 7487968 w 8003674"/>
              <a:gd name="connsiteY51-312" fmla="*/ 0 h 979708"/>
              <a:gd name="connsiteX52-313" fmla="*/ 7496865 w 8003674"/>
              <a:gd name="connsiteY52-314" fmla="*/ 307 h 979708"/>
              <a:gd name="connsiteX53-315" fmla="*/ 7505455 w 8003674"/>
              <a:gd name="connsiteY53-316" fmla="*/ 1229 h 979708"/>
              <a:gd name="connsiteX54-317" fmla="*/ 7514352 w 8003674"/>
              <a:gd name="connsiteY54-318" fmla="*/ 2150 h 979708"/>
              <a:gd name="connsiteX55-319" fmla="*/ 7522942 w 8003674"/>
              <a:gd name="connsiteY55-320" fmla="*/ 3687 h 979708"/>
              <a:gd name="connsiteX56-321" fmla="*/ 7531839 w 8003674"/>
              <a:gd name="connsiteY56-322" fmla="*/ 5223 h 979708"/>
              <a:gd name="connsiteX57-323" fmla="*/ 7540122 w 8003674"/>
              <a:gd name="connsiteY57-324" fmla="*/ 7680 h 979708"/>
              <a:gd name="connsiteX58-325" fmla="*/ 7548712 w 8003674"/>
              <a:gd name="connsiteY58-326" fmla="*/ 10138 h 979708"/>
              <a:gd name="connsiteX59-327" fmla="*/ 7556995 w 8003674"/>
              <a:gd name="connsiteY59-328" fmla="*/ 13518 h 979708"/>
              <a:gd name="connsiteX60-329" fmla="*/ 7565278 w 8003674"/>
              <a:gd name="connsiteY60-330" fmla="*/ 16897 h 979708"/>
              <a:gd name="connsiteX61-331" fmla="*/ 7573255 w 8003674"/>
              <a:gd name="connsiteY61-332" fmla="*/ 21198 h 979708"/>
              <a:gd name="connsiteX62-333" fmla="*/ 7581231 w 8003674"/>
              <a:gd name="connsiteY62-334" fmla="*/ 25499 h 979708"/>
              <a:gd name="connsiteX63-335" fmla="*/ 7588901 w 8003674"/>
              <a:gd name="connsiteY63-336" fmla="*/ 30415 h 979708"/>
              <a:gd name="connsiteX64-337" fmla="*/ 7596264 w 8003674"/>
              <a:gd name="connsiteY64-338" fmla="*/ 35638 h 979708"/>
              <a:gd name="connsiteX65-339" fmla="*/ 7603626 w 8003674"/>
              <a:gd name="connsiteY65-340" fmla="*/ 41475 h 979708"/>
              <a:gd name="connsiteX66-341" fmla="*/ 7610682 w 8003674"/>
              <a:gd name="connsiteY66-342" fmla="*/ 47312 h 979708"/>
              <a:gd name="connsiteX67-343" fmla="*/ 7617432 w 8003674"/>
              <a:gd name="connsiteY67-344" fmla="*/ 53764 h 979708"/>
              <a:gd name="connsiteX68-345" fmla="*/ 7949987 w 8003674"/>
              <a:gd name="connsiteY68-346" fmla="*/ 386793 h 979708"/>
              <a:gd name="connsiteX69-347" fmla="*/ 7955816 w 8003674"/>
              <a:gd name="connsiteY69-348" fmla="*/ 392937 h 979708"/>
              <a:gd name="connsiteX70-349" fmla="*/ 7961644 w 8003674"/>
              <a:gd name="connsiteY70-350" fmla="*/ 399696 h 979708"/>
              <a:gd name="connsiteX71-351" fmla="*/ 7967167 w 8003674"/>
              <a:gd name="connsiteY71-352" fmla="*/ 406455 h 979708"/>
              <a:gd name="connsiteX72-353" fmla="*/ 7972075 w 8003674"/>
              <a:gd name="connsiteY72-354" fmla="*/ 413828 h 979708"/>
              <a:gd name="connsiteX73-355" fmla="*/ 7976984 w 8003674"/>
              <a:gd name="connsiteY73-356" fmla="*/ 421509 h 979708"/>
              <a:gd name="connsiteX74-357" fmla="*/ 7981279 w 8003674"/>
              <a:gd name="connsiteY74-358" fmla="*/ 428882 h 979708"/>
              <a:gd name="connsiteX75-359" fmla="*/ 7985267 w 8003674"/>
              <a:gd name="connsiteY75-360" fmla="*/ 436870 h 979708"/>
              <a:gd name="connsiteX76-361" fmla="*/ 7989255 w 8003674"/>
              <a:gd name="connsiteY76-362" fmla="*/ 445165 h 979708"/>
              <a:gd name="connsiteX77-363" fmla="*/ 7992323 w 8003674"/>
              <a:gd name="connsiteY77-364" fmla="*/ 453153 h 979708"/>
              <a:gd name="connsiteX78-365" fmla="*/ 7995084 w 8003674"/>
              <a:gd name="connsiteY78-366" fmla="*/ 461755 h 979708"/>
              <a:gd name="connsiteX79-367" fmla="*/ 7997538 w 8003674"/>
              <a:gd name="connsiteY79-368" fmla="*/ 470357 h 979708"/>
              <a:gd name="connsiteX80-369" fmla="*/ 7999686 w 8003674"/>
              <a:gd name="connsiteY80-370" fmla="*/ 479266 h 979708"/>
              <a:gd name="connsiteX81-371" fmla="*/ 8001526 w 8003674"/>
              <a:gd name="connsiteY81-372" fmla="*/ 488483 h 979708"/>
              <a:gd name="connsiteX82-373" fmla="*/ 8002447 w 8003674"/>
              <a:gd name="connsiteY82-374" fmla="*/ 497700 h 979708"/>
              <a:gd name="connsiteX83-375" fmla="*/ 8003367 w 8003674"/>
              <a:gd name="connsiteY83-376" fmla="*/ 506916 h 979708"/>
              <a:gd name="connsiteX84-377" fmla="*/ 8003674 w 8003674"/>
              <a:gd name="connsiteY84-378" fmla="*/ 516440 h 979708"/>
              <a:gd name="connsiteX85-379" fmla="*/ 8003367 w 8003674"/>
              <a:gd name="connsiteY85-380" fmla="*/ 525964 h 979708"/>
              <a:gd name="connsiteX86-381" fmla="*/ 8002447 w 8003674"/>
              <a:gd name="connsiteY86-382" fmla="*/ 535181 h 979708"/>
              <a:gd name="connsiteX87-383" fmla="*/ 8001526 w 8003674"/>
              <a:gd name="connsiteY87-384" fmla="*/ 544397 h 979708"/>
              <a:gd name="connsiteX88-385" fmla="*/ 7999686 w 8003674"/>
              <a:gd name="connsiteY88-386" fmla="*/ 553307 h 979708"/>
              <a:gd name="connsiteX89-387" fmla="*/ 7997538 w 8003674"/>
              <a:gd name="connsiteY89-388" fmla="*/ 562524 h 979708"/>
              <a:gd name="connsiteX90-389" fmla="*/ 7995084 w 8003674"/>
              <a:gd name="connsiteY90-390" fmla="*/ 570819 h 979708"/>
              <a:gd name="connsiteX91-391" fmla="*/ 7992323 w 8003674"/>
              <a:gd name="connsiteY91-392" fmla="*/ 579421 h 979708"/>
              <a:gd name="connsiteX92-393" fmla="*/ 7989255 w 8003674"/>
              <a:gd name="connsiteY92-394" fmla="*/ 587716 h 979708"/>
              <a:gd name="connsiteX93-395" fmla="*/ 7985267 w 8003674"/>
              <a:gd name="connsiteY93-396" fmla="*/ 596011 h 979708"/>
              <a:gd name="connsiteX94-397" fmla="*/ 7981279 w 8003674"/>
              <a:gd name="connsiteY94-398" fmla="*/ 603691 h 979708"/>
              <a:gd name="connsiteX95-399" fmla="*/ 7976984 w 8003674"/>
              <a:gd name="connsiteY95-400" fmla="*/ 611679 h 979708"/>
              <a:gd name="connsiteX96-401" fmla="*/ 7972075 w 8003674"/>
              <a:gd name="connsiteY96-402" fmla="*/ 619052 h 979708"/>
              <a:gd name="connsiteX97-403" fmla="*/ 7967167 w 8003674"/>
              <a:gd name="connsiteY97-404" fmla="*/ 626426 h 979708"/>
              <a:gd name="connsiteX98-405" fmla="*/ 7961644 w 8003674"/>
              <a:gd name="connsiteY98-406" fmla="*/ 633185 h 979708"/>
              <a:gd name="connsiteX99-407" fmla="*/ 7955816 w 8003674"/>
              <a:gd name="connsiteY99-408" fmla="*/ 639943 h 979708"/>
              <a:gd name="connsiteX100-409" fmla="*/ 7949987 w 8003674"/>
              <a:gd name="connsiteY100-410" fmla="*/ 646088 h 979708"/>
              <a:gd name="connsiteX101-411" fmla="*/ 7617432 w 8003674"/>
              <a:gd name="connsiteY101-412" fmla="*/ 978809 h 979708"/>
              <a:gd name="connsiteX102-413" fmla="*/ 7616534 w 8003674"/>
              <a:gd name="connsiteY102-414" fmla="*/ 979708 h 979708"/>
              <a:gd name="connsiteX0-415" fmla="*/ 0 w 8003674"/>
              <a:gd name="connsiteY0-416" fmla="*/ 332875 h 979708"/>
              <a:gd name="connsiteX1-417" fmla="*/ 7384071 w 8003674"/>
              <a:gd name="connsiteY1-418" fmla="*/ 332875 h 979708"/>
              <a:gd name="connsiteX2-419" fmla="*/ 7358505 w 8003674"/>
              <a:gd name="connsiteY2-420" fmla="*/ 313673 h 979708"/>
              <a:gd name="connsiteX3-421" fmla="*/ 7352063 w 8003674"/>
              <a:gd name="connsiteY3-422" fmla="*/ 306607 h 979708"/>
              <a:gd name="connsiteX4-423" fmla="*/ 7345620 w 8003674"/>
              <a:gd name="connsiteY4-424" fmla="*/ 299541 h 979708"/>
              <a:gd name="connsiteX5-425" fmla="*/ 7340098 w 8003674"/>
              <a:gd name="connsiteY5-426" fmla="*/ 292475 h 979708"/>
              <a:gd name="connsiteX6-427" fmla="*/ 7335189 w 8003674"/>
              <a:gd name="connsiteY6-428" fmla="*/ 284487 h 979708"/>
              <a:gd name="connsiteX7-429" fmla="*/ 7330281 w 8003674"/>
              <a:gd name="connsiteY7-430" fmla="*/ 276807 h 979708"/>
              <a:gd name="connsiteX8-431" fmla="*/ 7325679 w 8003674"/>
              <a:gd name="connsiteY8-432" fmla="*/ 269126 h 979708"/>
              <a:gd name="connsiteX9-433" fmla="*/ 7321691 w 8003674"/>
              <a:gd name="connsiteY9-434" fmla="*/ 260831 h 979708"/>
              <a:gd name="connsiteX10-435" fmla="*/ 7318316 w 8003674"/>
              <a:gd name="connsiteY10-436" fmla="*/ 252844 h 979708"/>
              <a:gd name="connsiteX11-437" fmla="*/ 7314942 w 8003674"/>
              <a:gd name="connsiteY11-438" fmla="*/ 244241 h 979708"/>
              <a:gd name="connsiteX12-439" fmla="*/ 7312181 w 8003674"/>
              <a:gd name="connsiteY12-440" fmla="*/ 235639 h 979708"/>
              <a:gd name="connsiteX13-441" fmla="*/ 7310033 w 8003674"/>
              <a:gd name="connsiteY13-442" fmla="*/ 227344 h 979708"/>
              <a:gd name="connsiteX14-443" fmla="*/ 7307886 w 8003674"/>
              <a:gd name="connsiteY14-444" fmla="*/ 218742 h 979708"/>
              <a:gd name="connsiteX15-445" fmla="*/ 7306658 w 8003674"/>
              <a:gd name="connsiteY15-446" fmla="*/ 209832 h 979708"/>
              <a:gd name="connsiteX16-447" fmla="*/ 7305431 w 8003674"/>
              <a:gd name="connsiteY16-448" fmla="*/ 201230 h 979708"/>
              <a:gd name="connsiteX17-449" fmla="*/ 7305124 w 8003674"/>
              <a:gd name="connsiteY17-450" fmla="*/ 192321 h 979708"/>
              <a:gd name="connsiteX18-451" fmla="*/ 7304818 w 8003674"/>
              <a:gd name="connsiteY18-452" fmla="*/ 183719 h 979708"/>
              <a:gd name="connsiteX19-453" fmla="*/ 7305124 w 8003674"/>
              <a:gd name="connsiteY19-454" fmla="*/ 175116 h 979708"/>
              <a:gd name="connsiteX20-455" fmla="*/ 7305431 w 8003674"/>
              <a:gd name="connsiteY20-456" fmla="*/ 166207 h 979708"/>
              <a:gd name="connsiteX21-457" fmla="*/ 7306658 w 8003674"/>
              <a:gd name="connsiteY21-458" fmla="*/ 157298 h 979708"/>
              <a:gd name="connsiteX22-459" fmla="*/ 7307886 w 8003674"/>
              <a:gd name="connsiteY22-460" fmla="*/ 148388 h 979708"/>
              <a:gd name="connsiteX23-461" fmla="*/ 7310033 w 8003674"/>
              <a:gd name="connsiteY23-462" fmla="*/ 140093 h 979708"/>
              <a:gd name="connsiteX24-463" fmla="*/ 7312181 w 8003674"/>
              <a:gd name="connsiteY24-464" fmla="*/ 131491 h 979708"/>
              <a:gd name="connsiteX25-465" fmla="*/ 7314942 w 8003674"/>
              <a:gd name="connsiteY25-466" fmla="*/ 122889 h 979708"/>
              <a:gd name="connsiteX26-467" fmla="*/ 7318316 w 8003674"/>
              <a:gd name="connsiteY26-468" fmla="*/ 114594 h 979708"/>
              <a:gd name="connsiteX27-469" fmla="*/ 7321691 w 8003674"/>
              <a:gd name="connsiteY27-470" fmla="*/ 106299 h 979708"/>
              <a:gd name="connsiteX28-471" fmla="*/ 7325679 w 8003674"/>
              <a:gd name="connsiteY28-472" fmla="*/ 98311 h 979708"/>
              <a:gd name="connsiteX29-473" fmla="*/ 7330281 w 8003674"/>
              <a:gd name="connsiteY29-474" fmla="*/ 90630 h 979708"/>
              <a:gd name="connsiteX30-475" fmla="*/ 7335189 w 8003674"/>
              <a:gd name="connsiteY30-476" fmla="*/ 82643 h 979708"/>
              <a:gd name="connsiteX31-477" fmla="*/ 7340098 w 8003674"/>
              <a:gd name="connsiteY31-478" fmla="*/ 75269 h 979708"/>
              <a:gd name="connsiteX32-479" fmla="*/ 7345620 w 8003674"/>
              <a:gd name="connsiteY32-480" fmla="*/ 67896 h 979708"/>
              <a:gd name="connsiteX33-481" fmla="*/ 7352063 w 8003674"/>
              <a:gd name="connsiteY33-482" fmla="*/ 60830 h 979708"/>
              <a:gd name="connsiteX34-483" fmla="*/ 7358505 w 8003674"/>
              <a:gd name="connsiteY34-484" fmla="*/ 53764 h 979708"/>
              <a:gd name="connsiteX35-485" fmla="*/ 7365254 w 8003674"/>
              <a:gd name="connsiteY35-486" fmla="*/ 47312 h 979708"/>
              <a:gd name="connsiteX36-487" fmla="*/ 7372617 w 8003674"/>
              <a:gd name="connsiteY36-488" fmla="*/ 41475 h 979708"/>
              <a:gd name="connsiteX37-489" fmla="*/ 7379673 w 8003674"/>
              <a:gd name="connsiteY37-490" fmla="*/ 35638 h 979708"/>
              <a:gd name="connsiteX38-491" fmla="*/ 7387343 w 8003674"/>
              <a:gd name="connsiteY38-492" fmla="*/ 30415 h 979708"/>
              <a:gd name="connsiteX39-493" fmla="*/ 7394706 w 8003674"/>
              <a:gd name="connsiteY39-494" fmla="*/ 25499 h 979708"/>
              <a:gd name="connsiteX40-495" fmla="*/ 7402989 w 8003674"/>
              <a:gd name="connsiteY40-496" fmla="*/ 21198 h 979708"/>
              <a:gd name="connsiteX41-497" fmla="*/ 7410965 w 8003674"/>
              <a:gd name="connsiteY41-498" fmla="*/ 16897 h 979708"/>
              <a:gd name="connsiteX42-499" fmla="*/ 7419248 w 8003674"/>
              <a:gd name="connsiteY42-500" fmla="*/ 13518 h 979708"/>
              <a:gd name="connsiteX43-501" fmla="*/ 7427225 w 8003674"/>
              <a:gd name="connsiteY43-502" fmla="*/ 10138 h 979708"/>
              <a:gd name="connsiteX44-503" fmla="*/ 7435815 w 8003674"/>
              <a:gd name="connsiteY44-504" fmla="*/ 7680 h 979708"/>
              <a:gd name="connsiteX45-505" fmla="*/ 7444405 w 8003674"/>
              <a:gd name="connsiteY45-506" fmla="*/ 5223 h 979708"/>
              <a:gd name="connsiteX46-507" fmla="*/ 7452995 w 8003674"/>
              <a:gd name="connsiteY46-508" fmla="*/ 3687 h 979708"/>
              <a:gd name="connsiteX47-509" fmla="*/ 7461892 w 8003674"/>
              <a:gd name="connsiteY47-510" fmla="*/ 2150 h 979708"/>
              <a:gd name="connsiteX48-511" fmla="*/ 7470175 w 8003674"/>
              <a:gd name="connsiteY48-512" fmla="*/ 1229 h 979708"/>
              <a:gd name="connsiteX49-513" fmla="*/ 7479072 w 8003674"/>
              <a:gd name="connsiteY49-514" fmla="*/ 307 h 979708"/>
              <a:gd name="connsiteX50-515" fmla="*/ 7487968 w 8003674"/>
              <a:gd name="connsiteY50-516" fmla="*/ 0 h 979708"/>
              <a:gd name="connsiteX51-517" fmla="*/ 7496865 w 8003674"/>
              <a:gd name="connsiteY51-518" fmla="*/ 307 h 979708"/>
              <a:gd name="connsiteX52-519" fmla="*/ 7505455 w 8003674"/>
              <a:gd name="connsiteY52-520" fmla="*/ 1229 h 979708"/>
              <a:gd name="connsiteX53-521" fmla="*/ 7514352 w 8003674"/>
              <a:gd name="connsiteY53-522" fmla="*/ 2150 h 979708"/>
              <a:gd name="connsiteX54-523" fmla="*/ 7522942 w 8003674"/>
              <a:gd name="connsiteY54-524" fmla="*/ 3687 h 979708"/>
              <a:gd name="connsiteX55-525" fmla="*/ 7531839 w 8003674"/>
              <a:gd name="connsiteY55-526" fmla="*/ 5223 h 979708"/>
              <a:gd name="connsiteX56-527" fmla="*/ 7540122 w 8003674"/>
              <a:gd name="connsiteY56-528" fmla="*/ 7680 h 979708"/>
              <a:gd name="connsiteX57-529" fmla="*/ 7548712 w 8003674"/>
              <a:gd name="connsiteY57-530" fmla="*/ 10138 h 979708"/>
              <a:gd name="connsiteX58-531" fmla="*/ 7556995 w 8003674"/>
              <a:gd name="connsiteY58-532" fmla="*/ 13518 h 979708"/>
              <a:gd name="connsiteX59-533" fmla="*/ 7565278 w 8003674"/>
              <a:gd name="connsiteY59-534" fmla="*/ 16897 h 979708"/>
              <a:gd name="connsiteX60-535" fmla="*/ 7573255 w 8003674"/>
              <a:gd name="connsiteY60-536" fmla="*/ 21198 h 979708"/>
              <a:gd name="connsiteX61-537" fmla="*/ 7581231 w 8003674"/>
              <a:gd name="connsiteY61-538" fmla="*/ 25499 h 979708"/>
              <a:gd name="connsiteX62-539" fmla="*/ 7588901 w 8003674"/>
              <a:gd name="connsiteY62-540" fmla="*/ 30415 h 979708"/>
              <a:gd name="connsiteX63-541" fmla="*/ 7596264 w 8003674"/>
              <a:gd name="connsiteY63-542" fmla="*/ 35638 h 979708"/>
              <a:gd name="connsiteX64-543" fmla="*/ 7603626 w 8003674"/>
              <a:gd name="connsiteY64-544" fmla="*/ 41475 h 979708"/>
              <a:gd name="connsiteX65-545" fmla="*/ 7610682 w 8003674"/>
              <a:gd name="connsiteY65-546" fmla="*/ 47312 h 979708"/>
              <a:gd name="connsiteX66-547" fmla="*/ 7617432 w 8003674"/>
              <a:gd name="connsiteY66-548" fmla="*/ 53764 h 979708"/>
              <a:gd name="connsiteX67-549" fmla="*/ 7949987 w 8003674"/>
              <a:gd name="connsiteY67-550" fmla="*/ 386793 h 979708"/>
              <a:gd name="connsiteX68-551" fmla="*/ 7955816 w 8003674"/>
              <a:gd name="connsiteY68-552" fmla="*/ 392937 h 979708"/>
              <a:gd name="connsiteX69-553" fmla="*/ 7961644 w 8003674"/>
              <a:gd name="connsiteY69-554" fmla="*/ 399696 h 979708"/>
              <a:gd name="connsiteX70-555" fmla="*/ 7967167 w 8003674"/>
              <a:gd name="connsiteY70-556" fmla="*/ 406455 h 979708"/>
              <a:gd name="connsiteX71-557" fmla="*/ 7972075 w 8003674"/>
              <a:gd name="connsiteY71-558" fmla="*/ 413828 h 979708"/>
              <a:gd name="connsiteX72-559" fmla="*/ 7976984 w 8003674"/>
              <a:gd name="connsiteY72-560" fmla="*/ 421509 h 979708"/>
              <a:gd name="connsiteX73-561" fmla="*/ 7981279 w 8003674"/>
              <a:gd name="connsiteY73-562" fmla="*/ 428882 h 979708"/>
              <a:gd name="connsiteX74-563" fmla="*/ 7985267 w 8003674"/>
              <a:gd name="connsiteY74-564" fmla="*/ 436870 h 979708"/>
              <a:gd name="connsiteX75-565" fmla="*/ 7989255 w 8003674"/>
              <a:gd name="connsiteY75-566" fmla="*/ 445165 h 979708"/>
              <a:gd name="connsiteX76-567" fmla="*/ 7992323 w 8003674"/>
              <a:gd name="connsiteY76-568" fmla="*/ 453153 h 979708"/>
              <a:gd name="connsiteX77-569" fmla="*/ 7995084 w 8003674"/>
              <a:gd name="connsiteY77-570" fmla="*/ 461755 h 979708"/>
              <a:gd name="connsiteX78-571" fmla="*/ 7997538 w 8003674"/>
              <a:gd name="connsiteY78-572" fmla="*/ 470357 h 979708"/>
              <a:gd name="connsiteX79-573" fmla="*/ 7999686 w 8003674"/>
              <a:gd name="connsiteY79-574" fmla="*/ 479266 h 979708"/>
              <a:gd name="connsiteX80-575" fmla="*/ 8001526 w 8003674"/>
              <a:gd name="connsiteY80-576" fmla="*/ 488483 h 979708"/>
              <a:gd name="connsiteX81-577" fmla="*/ 8002447 w 8003674"/>
              <a:gd name="connsiteY81-578" fmla="*/ 497700 h 979708"/>
              <a:gd name="connsiteX82-579" fmla="*/ 8003367 w 8003674"/>
              <a:gd name="connsiteY82-580" fmla="*/ 506916 h 979708"/>
              <a:gd name="connsiteX83-581" fmla="*/ 8003674 w 8003674"/>
              <a:gd name="connsiteY83-582" fmla="*/ 516440 h 979708"/>
              <a:gd name="connsiteX84-583" fmla="*/ 8003367 w 8003674"/>
              <a:gd name="connsiteY84-584" fmla="*/ 525964 h 979708"/>
              <a:gd name="connsiteX85-585" fmla="*/ 8002447 w 8003674"/>
              <a:gd name="connsiteY85-586" fmla="*/ 535181 h 979708"/>
              <a:gd name="connsiteX86-587" fmla="*/ 8001526 w 8003674"/>
              <a:gd name="connsiteY86-588" fmla="*/ 544397 h 979708"/>
              <a:gd name="connsiteX87-589" fmla="*/ 7999686 w 8003674"/>
              <a:gd name="connsiteY87-590" fmla="*/ 553307 h 979708"/>
              <a:gd name="connsiteX88-591" fmla="*/ 7997538 w 8003674"/>
              <a:gd name="connsiteY88-592" fmla="*/ 562524 h 979708"/>
              <a:gd name="connsiteX89-593" fmla="*/ 7995084 w 8003674"/>
              <a:gd name="connsiteY89-594" fmla="*/ 570819 h 979708"/>
              <a:gd name="connsiteX90-595" fmla="*/ 7992323 w 8003674"/>
              <a:gd name="connsiteY90-596" fmla="*/ 579421 h 979708"/>
              <a:gd name="connsiteX91-597" fmla="*/ 7989255 w 8003674"/>
              <a:gd name="connsiteY91-598" fmla="*/ 587716 h 979708"/>
              <a:gd name="connsiteX92-599" fmla="*/ 7985267 w 8003674"/>
              <a:gd name="connsiteY92-600" fmla="*/ 596011 h 979708"/>
              <a:gd name="connsiteX93-601" fmla="*/ 7981279 w 8003674"/>
              <a:gd name="connsiteY93-602" fmla="*/ 603691 h 979708"/>
              <a:gd name="connsiteX94-603" fmla="*/ 7976984 w 8003674"/>
              <a:gd name="connsiteY94-604" fmla="*/ 611679 h 979708"/>
              <a:gd name="connsiteX95-605" fmla="*/ 7972075 w 8003674"/>
              <a:gd name="connsiteY95-606" fmla="*/ 619052 h 979708"/>
              <a:gd name="connsiteX96-607" fmla="*/ 7967167 w 8003674"/>
              <a:gd name="connsiteY96-608" fmla="*/ 626426 h 979708"/>
              <a:gd name="connsiteX97-609" fmla="*/ 7961644 w 8003674"/>
              <a:gd name="connsiteY97-610" fmla="*/ 633185 h 979708"/>
              <a:gd name="connsiteX98-611" fmla="*/ 7955816 w 8003674"/>
              <a:gd name="connsiteY98-612" fmla="*/ 639943 h 979708"/>
              <a:gd name="connsiteX99-613" fmla="*/ 7949987 w 8003674"/>
              <a:gd name="connsiteY99-614" fmla="*/ 646088 h 979708"/>
              <a:gd name="connsiteX100-615" fmla="*/ 7617432 w 8003674"/>
              <a:gd name="connsiteY100-616" fmla="*/ 978809 h 979708"/>
              <a:gd name="connsiteX101-617" fmla="*/ 7616534 w 8003674"/>
              <a:gd name="connsiteY101-618" fmla="*/ 979708 h 979708"/>
            </a:gdLst>
            <a:ahLst/>
            <a:cxnLst>
              <a:cxn ang="0">
                <a:pos x="connsiteX0-415" y="connsiteY0-416"/>
              </a:cxn>
              <a:cxn ang="0">
                <a:pos x="connsiteX1-417" y="connsiteY1-418"/>
              </a:cxn>
              <a:cxn ang="0">
                <a:pos x="connsiteX2-419" y="connsiteY2-420"/>
              </a:cxn>
              <a:cxn ang="0">
                <a:pos x="connsiteX3-421" y="connsiteY3-422"/>
              </a:cxn>
              <a:cxn ang="0">
                <a:pos x="connsiteX4-423" y="connsiteY4-424"/>
              </a:cxn>
              <a:cxn ang="0">
                <a:pos x="connsiteX5-425" y="connsiteY5-426"/>
              </a:cxn>
              <a:cxn ang="0">
                <a:pos x="connsiteX6-427" y="connsiteY6-428"/>
              </a:cxn>
              <a:cxn ang="0">
                <a:pos x="connsiteX7-429" y="connsiteY7-430"/>
              </a:cxn>
              <a:cxn ang="0">
                <a:pos x="connsiteX8-431" y="connsiteY8-432"/>
              </a:cxn>
              <a:cxn ang="0">
                <a:pos x="connsiteX9-433" y="connsiteY9-434"/>
              </a:cxn>
              <a:cxn ang="0">
                <a:pos x="connsiteX10-435" y="connsiteY10-436"/>
              </a:cxn>
              <a:cxn ang="0">
                <a:pos x="connsiteX11-437" y="connsiteY11-438"/>
              </a:cxn>
              <a:cxn ang="0">
                <a:pos x="connsiteX12-439" y="connsiteY12-440"/>
              </a:cxn>
              <a:cxn ang="0">
                <a:pos x="connsiteX13-441" y="connsiteY13-442"/>
              </a:cxn>
              <a:cxn ang="0">
                <a:pos x="connsiteX14-443" y="connsiteY14-444"/>
              </a:cxn>
              <a:cxn ang="0">
                <a:pos x="connsiteX15-445" y="connsiteY15-446"/>
              </a:cxn>
              <a:cxn ang="0">
                <a:pos x="connsiteX16-447" y="connsiteY16-448"/>
              </a:cxn>
              <a:cxn ang="0">
                <a:pos x="connsiteX17-449" y="connsiteY17-450"/>
              </a:cxn>
              <a:cxn ang="0">
                <a:pos x="connsiteX18-451" y="connsiteY18-452"/>
              </a:cxn>
              <a:cxn ang="0">
                <a:pos x="connsiteX19-453" y="connsiteY19-454"/>
              </a:cxn>
              <a:cxn ang="0">
                <a:pos x="connsiteX20-455" y="connsiteY20-456"/>
              </a:cxn>
              <a:cxn ang="0">
                <a:pos x="connsiteX21-457" y="connsiteY21-458"/>
              </a:cxn>
              <a:cxn ang="0">
                <a:pos x="connsiteX22-459" y="connsiteY22-460"/>
              </a:cxn>
              <a:cxn ang="0">
                <a:pos x="connsiteX23-461" y="connsiteY23-462"/>
              </a:cxn>
              <a:cxn ang="0">
                <a:pos x="connsiteX24-463" y="connsiteY24-464"/>
              </a:cxn>
              <a:cxn ang="0">
                <a:pos x="connsiteX25-465" y="connsiteY25-466"/>
              </a:cxn>
              <a:cxn ang="0">
                <a:pos x="connsiteX26-467" y="connsiteY26-468"/>
              </a:cxn>
              <a:cxn ang="0">
                <a:pos x="connsiteX27-469" y="connsiteY27-470"/>
              </a:cxn>
              <a:cxn ang="0">
                <a:pos x="connsiteX28-471" y="connsiteY28-472"/>
              </a:cxn>
              <a:cxn ang="0">
                <a:pos x="connsiteX29-473" y="connsiteY29-474"/>
              </a:cxn>
              <a:cxn ang="0">
                <a:pos x="connsiteX30-475" y="connsiteY30-476"/>
              </a:cxn>
              <a:cxn ang="0">
                <a:pos x="connsiteX31-477" y="connsiteY31-478"/>
              </a:cxn>
              <a:cxn ang="0">
                <a:pos x="connsiteX32-479" y="connsiteY32-480"/>
              </a:cxn>
              <a:cxn ang="0">
                <a:pos x="connsiteX33-481" y="connsiteY33-482"/>
              </a:cxn>
              <a:cxn ang="0">
                <a:pos x="connsiteX34-483" y="connsiteY34-484"/>
              </a:cxn>
              <a:cxn ang="0">
                <a:pos x="connsiteX35-485" y="connsiteY35-486"/>
              </a:cxn>
              <a:cxn ang="0">
                <a:pos x="connsiteX36-487" y="connsiteY36-488"/>
              </a:cxn>
              <a:cxn ang="0">
                <a:pos x="connsiteX37-489" y="connsiteY37-490"/>
              </a:cxn>
              <a:cxn ang="0">
                <a:pos x="connsiteX38-491" y="connsiteY38-492"/>
              </a:cxn>
              <a:cxn ang="0">
                <a:pos x="connsiteX39-493" y="connsiteY39-494"/>
              </a:cxn>
              <a:cxn ang="0">
                <a:pos x="connsiteX40-495" y="connsiteY40-496"/>
              </a:cxn>
              <a:cxn ang="0">
                <a:pos x="connsiteX41-497" y="connsiteY41-498"/>
              </a:cxn>
              <a:cxn ang="0">
                <a:pos x="connsiteX42-499" y="connsiteY42-500"/>
              </a:cxn>
              <a:cxn ang="0">
                <a:pos x="connsiteX43-501" y="connsiteY43-502"/>
              </a:cxn>
              <a:cxn ang="0">
                <a:pos x="connsiteX44-503" y="connsiteY44-504"/>
              </a:cxn>
              <a:cxn ang="0">
                <a:pos x="connsiteX45-505" y="connsiteY45-506"/>
              </a:cxn>
              <a:cxn ang="0">
                <a:pos x="connsiteX46-507" y="connsiteY46-508"/>
              </a:cxn>
              <a:cxn ang="0">
                <a:pos x="connsiteX47-509" y="connsiteY47-510"/>
              </a:cxn>
              <a:cxn ang="0">
                <a:pos x="connsiteX48-511" y="connsiteY48-512"/>
              </a:cxn>
              <a:cxn ang="0">
                <a:pos x="connsiteX49-513" y="connsiteY49-514"/>
              </a:cxn>
              <a:cxn ang="0">
                <a:pos x="connsiteX50-515" y="connsiteY50-516"/>
              </a:cxn>
              <a:cxn ang="0">
                <a:pos x="connsiteX51-517" y="connsiteY51-518"/>
              </a:cxn>
              <a:cxn ang="0">
                <a:pos x="connsiteX52-519" y="connsiteY52-520"/>
              </a:cxn>
              <a:cxn ang="0">
                <a:pos x="connsiteX53-521" y="connsiteY53-522"/>
              </a:cxn>
              <a:cxn ang="0">
                <a:pos x="connsiteX54-523" y="connsiteY54-524"/>
              </a:cxn>
              <a:cxn ang="0">
                <a:pos x="connsiteX55-525" y="connsiteY55-526"/>
              </a:cxn>
              <a:cxn ang="0">
                <a:pos x="connsiteX56-527" y="connsiteY56-528"/>
              </a:cxn>
              <a:cxn ang="0">
                <a:pos x="connsiteX57-529" y="connsiteY57-530"/>
              </a:cxn>
              <a:cxn ang="0">
                <a:pos x="connsiteX58-531" y="connsiteY58-532"/>
              </a:cxn>
              <a:cxn ang="0">
                <a:pos x="connsiteX59-533" y="connsiteY59-534"/>
              </a:cxn>
              <a:cxn ang="0">
                <a:pos x="connsiteX60-535" y="connsiteY60-536"/>
              </a:cxn>
              <a:cxn ang="0">
                <a:pos x="connsiteX61-537" y="connsiteY61-538"/>
              </a:cxn>
              <a:cxn ang="0">
                <a:pos x="connsiteX62-539" y="connsiteY62-540"/>
              </a:cxn>
              <a:cxn ang="0">
                <a:pos x="connsiteX63-541" y="connsiteY63-542"/>
              </a:cxn>
              <a:cxn ang="0">
                <a:pos x="connsiteX64-543" y="connsiteY64-544"/>
              </a:cxn>
              <a:cxn ang="0">
                <a:pos x="connsiteX65-545" y="connsiteY65-546"/>
              </a:cxn>
              <a:cxn ang="0">
                <a:pos x="connsiteX66-547" y="connsiteY66-548"/>
              </a:cxn>
              <a:cxn ang="0">
                <a:pos x="connsiteX67-549" y="connsiteY67-550"/>
              </a:cxn>
              <a:cxn ang="0">
                <a:pos x="connsiteX68-551" y="connsiteY68-552"/>
              </a:cxn>
              <a:cxn ang="0">
                <a:pos x="connsiteX69-553" y="connsiteY69-554"/>
              </a:cxn>
              <a:cxn ang="0">
                <a:pos x="connsiteX70-555" y="connsiteY70-556"/>
              </a:cxn>
              <a:cxn ang="0">
                <a:pos x="connsiteX71-557" y="connsiteY71-558"/>
              </a:cxn>
              <a:cxn ang="0">
                <a:pos x="connsiteX72-559" y="connsiteY72-560"/>
              </a:cxn>
              <a:cxn ang="0">
                <a:pos x="connsiteX73-561" y="connsiteY73-562"/>
              </a:cxn>
              <a:cxn ang="0">
                <a:pos x="connsiteX74-563" y="connsiteY74-564"/>
              </a:cxn>
              <a:cxn ang="0">
                <a:pos x="connsiteX75-565" y="connsiteY75-566"/>
              </a:cxn>
              <a:cxn ang="0">
                <a:pos x="connsiteX76-567" y="connsiteY76-568"/>
              </a:cxn>
              <a:cxn ang="0">
                <a:pos x="connsiteX77-569" y="connsiteY77-570"/>
              </a:cxn>
              <a:cxn ang="0">
                <a:pos x="connsiteX78-571" y="connsiteY78-572"/>
              </a:cxn>
              <a:cxn ang="0">
                <a:pos x="connsiteX79-573" y="connsiteY79-574"/>
              </a:cxn>
              <a:cxn ang="0">
                <a:pos x="connsiteX80-575" y="connsiteY80-576"/>
              </a:cxn>
              <a:cxn ang="0">
                <a:pos x="connsiteX81-577" y="connsiteY81-578"/>
              </a:cxn>
              <a:cxn ang="0">
                <a:pos x="connsiteX82-579" y="connsiteY82-580"/>
              </a:cxn>
              <a:cxn ang="0">
                <a:pos x="connsiteX83-581" y="connsiteY83-582"/>
              </a:cxn>
              <a:cxn ang="0">
                <a:pos x="connsiteX84-583" y="connsiteY84-584"/>
              </a:cxn>
              <a:cxn ang="0">
                <a:pos x="connsiteX85-585" y="connsiteY85-586"/>
              </a:cxn>
              <a:cxn ang="0">
                <a:pos x="connsiteX86-587" y="connsiteY86-588"/>
              </a:cxn>
              <a:cxn ang="0">
                <a:pos x="connsiteX87-589" y="connsiteY87-590"/>
              </a:cxn>
              <a:cxn ang="0">
                <a:pos x="connsiteX88-591" y="connsiteY88-592"/>
              </a:cxn>
              <a:cxn ang="0">
                <a:pos x="connsiteX89-593" y="connsiteY89-594"/>
              </a:cxn>
              <a:cxn ang="0">
                <a:pos x="connsiteX90-595" y="connsiteY90-596"/>
              </a:cxn>
              <a:cxn ang="0">
                <a:pos x="connsiteX91-597" y="connsiteY91-598"/>
              </a:cxn>
              <a:cxn ang="0">
                <a:pos x="connsiteX92-599" y="connsiteY92-600"/>
              </a:cxn>
              <a:cxn ang="0">
                <a:pos x="connsiteX93-601" y="connsiteY93-602"/>
              </a:cxn>
              <a:cxn ang="0">
                <a:pos x="connsiteX94-603" y="connsiteY94-604"/>
              </a:cxn>
              <a:cxn ang="0">
                <a:pos x="connsiteX95-605" y="connsiteY95-606"/>
              </a:cxn>
              <a:cxn ang="0">
                <a:pos x="connsiteX96-607" y="connsiteY96-608"/>
              </a:cxn>
              <a:cxn ang="0">
                <a:pos x="connsiteX97-609" y="connsiteY97-610"/>
              </a:cxn>
              <a:cxn ang="0">
                <a:pos x="connsiteX98-611" y="connsiteY98-612"/>
              </a:cxn>
              <a:cxn ang="0">
                <a:pos x="connsiteX99-613" y="connsiteY99-614"/>
              </a:cxn>
              <a:cxn ang="0">
                <a:pos x="connsiteX100-615" y="connsiteY100-616"/>
              </a:cxn>
              <a:cxn ang="0">
                <a:pos x="connsiteX101-617" y="connsiteY101-618"/>
              </a:cxn>
            </a:cxnLst>
            <a:rect l="l" t="t" r="r" b="b"/>
            <a:pathLst>
              <a:path w="8003674" h="979708">
                <a:moveTo>
                  <a:pt x="0" y="332875"/>
                </a:moveTo>
                <a:lnTo>
                  <a:pt x="7384071" y="332875"/>
                </a:lnTo>
                <a:lnTo>
                  <a:pt x="7358505" y="313673"/>
                </a:lnTo>
                <a:lnTo>
                  <a:pt x="7352063" y="306607"/>
                </a:lnTo>
                <a:lnTo>
                  <a:pt x="7345620" y="299541"/>
                </a:lnTo>
                <a:lnTo>
                  <a:pt x="7340098" y="292475"/>
                </a:lnTo>
                <a:lnTo>
                  <a:pt x="7335189" y="284487"/>
                </a:lnTo>
                <a:lnTo>
                  <a:pt x="7330281" y="276807"/>
                </a:lnTo>
                <a:lnTo>
                  <a:pt x="7325679" y="269126"/>
                </a:lnTo>
                <a:lnTo>
                  <a:pt x="7321691" y="260831"/>
                </a:lnTo>
                <a:lnTo>
                  <a:pt x="7318316" y="252844"/>
                </a:lnTo>
                <a:lnTo>
                  <a:pt x="7314942" y="244241"/>
                </a:lnTo>
                <a:lnTo>
                  <a:pt x="7312181" y="235639"/>
                </a:lnTo>
                <a:lnTo>
                  <a:pt x="7310033" y="227344"/>
                </a:lnTo>
                <a:lnTo>
                  <a:pt x="7307886" y="218742"/>
                </a:lnTo>
                <a:lnTo>
                  <a:pt x="7306658" y="209832"/>
                </a:lnTo>
                <a:lnTo>
                  <a:pt x="7305431" y="201230"/>
                </a:lnTo>
                <a:cubicBezTo>
                  <a:pt x="7305329" y="198260"/>
                  <a:pt x="7305226" y="195291"/>
                  <a:pt x="7305124" y="192321"/>
                </a:cubicBezTo>
                <a:lnTo>
                  <a:pt x="7304818" y="183719"/>
                </a:lnTo>
                <a:lnTo>
                  <a:pt x="7305124" y="175116"/>
                </a:lnTo>
                <a:cubicBezTo>
                  <a:pt x="7305226" y="172146"/>
                  <a:pt x="7305329" y="169177"/>
                  <a:pt x="7305431" y="166207"/>
                </a:cubicBezTo>
                <a:lnTo>
                  <a:pt x="7306658" y="157298"/>
                </a:lnTo>
                <a:lnTo>
                  <a:pt x="7307886" y="148388"/>
                </a:lnTo>
                <a:lnTo>
                  <a:pt x="7310033" y="140093"/>
                </a:lnTo>
                <a:lnTo>
                  <a:pt x="7312181" y="131491"/>
                </a:lnTo>
                <a:lnTo>
                  <a:pt x="7314942" y="122889"/>
                </a:lnTo>
                <a:lnTo>
                  <a:pt x="7318316" y="114594"/>
                </a:lnTo>
                <a:lnTo>
                  <a:pt x="7321691" y="106299"/>
                </a:lnTo>
                <a:lnTo>
                  <a:pt x="7325679" y="98311"/>
                </a:lnTo>
                <a:lnTo>
                  <a:pt x="7330281" y="90630"/>
                </a:lnTo>
                <a:lnTo>
                  <a:pt x="7335189" y="82643"/>
                </a:lnTo>
                <a:lnTo>
                  <a:pt x="7340098" y="75269"/>
                </a:lnTo>
                <a:lnTo>
                  <a:pt x="7345620" y="67896"/>
                </a:lnTo>
                <a:lnTo>
                  <a:pt x="7352063" y="60830"/>
                </a:lnTo>
                <a:lnTo>
                  <a:pt x="7358505" y="53764"/>
                </a:lnTo>
                <a:lnTo>
                  <a:pt x="7365254" y="47312"/>
                </a:lnTo>
                <a:lnTo>
                  <a:pt x="7372617" y="41475"/>
                </a:lnTo>
                <a:lnTo>
                  <a:pt x="7379673" y="35638"/>
                </a:lnTo>
                <a:lnTo>
                  <a:pt x="7387343" y="30415"/>
                </a:lnTo>
                <a:lnTo>
                  <a:pt x="7394706" y="25499"/>
                </a:lnTo>
                <a:lnTo>
                  <a:pt x="7402989" y="21198"/>
                </a:lnTo>
                <a:lnTo>
                  <a:pt x="7410965" y="16897"/>
                </a:lnTo>
                <a:lnTo>
                  <a:pt x="7419248" y="13518"/>
                </a:lnTo>
                <a:lnTo>
                  <a:pt x="7427225" y="10138"/>
                </a:lnTo>
                <a:lnTo>
                  <a:pt x="7435815" y="7680"/>
                </a:lnTo>
                <a:lnTo>
                  <a:pt x="7444405" y="5223"/>
                </a:lnTo>
                <a:lnTo>
                  <a:pt x="7452995" y="3687"/>
                </a:lnTo>
                <a:lnTo>
                  <a:pt x="7461892" y="2150"/>
                </a:lnTo>
                <a:lnTo>
                  <a:pt x="7470175" y="1229"/>
                </a:lnTo>
                <a:lnTo>
                  <a:pt x="7479072" y="307"/>
                </a:lnTo>
                <a:lnTo>
                  <a:pt x="7487968" y="0"/>
                </a:lnTo>
                <a:lnTo>
                  <a:pt x="7496865" y="307"/>
                </a:lnTo>
                <a:lnTo>
                  <a:pt x="7505455" y="1229"/>
                </a:lnTo>
                <a:lnTo>
                  <a:pt x="7514352" y="2150"/>
                </a:lnTo>
                <a:lnTo>
                  <a:pt x="7522942" y="3687"/>
                </a:lnTo>
                <a:lnTo>
                  <a:pt x="7531839" y="5223"/>
                </a:lnTo>
                <a:lnTo>
                  <a:pt x="7540122" y="7680"/>
                </a:lnTo>
                <a:lnTo>
                  <a:pt x="7548712" y="10138"/>
                </a:lnTo>
                <a:lnTo>
                  <a:pt x="7556995" y="13518"/>
                </a:lnTo>
                <a:lnTo>
                  <a:pt x="7565278" y="16897"/>
                </a:lnTo>
                <a:lnTo>
                  <a:pt x="7573255" y="21198"/>
                </a:lnTo>
                <a:lnTo>
                  <a:pt x="7581231" y="25499"/>
                </a:lnTo>
                <a:lnTo>
                  <a:pt x="7588901" y="30415"/>
                </a:lnTo>
                <a:lnTo>
                  <a:pt x="7596264" y="35638"/>
                </a:lnTo>
                <a:lnTo>
                  <a:pt x="7603626" y="41475"/>
                </a:lnTo>
                <a:lnTo>
                  <a:pt x="7610682" y="47312"/>
                </a:lnTo>
                <a:lnTo>
                  <a:pt x="7617432" y="53764"/>
                </a:lnTo>
                <a:lnTo>
                  <a:pt x="7949987" y="386793"/>
                </a:lnTo>
                <a:lnTo>
                  <a:pt x="7955816" y="392937"/>
                </a:lnTo>
                <a:lnTo>
                  <a:pt x="7961644" y="399696"/>
                </a:lnTo>
                <a:lnTo>
                  <a:pt x="7967167" y="406455"/>
                </a:lnTo>
                <a:lnTo>
                  <a:pt x="7972075" y="413828"/>
                </a:lnTo>
                <a:lnTo>
                  <a:pt x="7976984" y="421509"/>
                </a:lnTo>
                <a:lnTo>
                  <a:pt x="7981279" y="428882"/>
                </a:lnTo>
                <a:lnTo>
                  <a:pt x="7985267" y="436870"/>
                </a:lnTo>
                <a:lnTo>
                  <a:pt x="7989255" y="445165"/>
                </a:lnTo>
                <a:lnTo>
                  <a:pt x="7992323" y="453153"/>
                </a:lnTo>
                <a:lnTo>
                  <a:pt x="7995084" y="461755"/>
                </a:lnTo>
                <a:lnTo>
                  <a:pt x="7997538" y="470357"/>
                </a:lnTo>
                <a:lnTo>
                  <a:pt x="7999686" y="479266"/>
                </a:lnTo>
                <a:lnTo>
                  <a:pt x="8001526" y="488483"/>
                </a:lnTo>
                <a:lnTo>
                  <a:pt x="8002447" y="497700"/>
                </a:lnTo>
                <a:cubicBezTo>
                  <a:pt x="8002754" y="500772"/>
                  <a:pt x="8003060" y="503844"/>
                  <a:pt x="8003367" y="506916"/>
                </a:cubicBezTo>
                <a:cubicBezTo>
                  <a:pt x="8003469" y="510091"/>
                  <a:pt x="8003572" y="513265"/>
                  <a:pt x="8003674" y="516440"/>
                </a:cubicBezTo>
                <a:cubicBezTo>
                  <a:pt x="8003572" y="519615"/>
                  <a:pt x="8003469" y="522789"/>
                  <a:pt x="8003367" y="525964"/>
                </a:cubicBezTo>
                <a:cubicBezTo>
                  <a:pt x="8003060" y="529036"/>
                  <a:pt x="8002754" y="532109"/>
                  <a:pt x="8002447" y="535181"/>
                </a:cubicBezTo>
                <a:lnTo>
                  <a:pt x="8001526" y="544397"/>
                </a:lnTo>
                <a:lnTo>
                  <a:pt x="7999686" y="553307"/>
                </a:lnTo>
                <a:lnTo>
                  <a:pt x="7997538" y="562524"/>
                </a:lnTo>
                <a:lnTo>
                  <a:pt x="7995084" y="570819"/>
                </a:lnTo>
                <a:lnTo>
                  <a:pt x="7992323" y="579421"/>
                </a:lnTo>
                <a:lnTo>
                  <a:pt x="7989255" y="587716"/>
                </a:lnTo>
                <a:lnTo>
                  <a:pt x="7985267" y="596011"/>
                </a:lnTo>
                <a:lnTo>
                  <a:pt x="7981279" y="603691"/>
                </a:lnTo>
                <a:lnTo>
                  <a:pt x="7976984" y="611679"/>
                </a:lnTo>
                <a:lnTo>
                  <a:pt x="7972075" y="619052"/>
                </a:lnTo>
                <a:lnTo>
                  <a:pt x="7967167" y="626426"/>
                </a:lnTo>
                <a:lnTo>
                  <a:pt x="7961644" y="633185"/>
                </a:lnTo>
                <a:lnTo>
                  <a:pt x="7955816" y="639943"/>
                </a:lnTo>
                <a:lnTo>
                  <a:pt x="7949987" y="646088"/>
                </a:lnTo>
                <a:lnTo>
                  <a:pt x="7617432" y="978809"/>
                </a:lnTo>
                <a:lnTo>
                  <a:pt x="7616534" y="979708"/>
                </a:lnTo>
              </a:path>
            </a:pathLst>
          </a:custGeom>
          <a:noFill/>
          <a:ln w="28575">
            <a:solidFill>
              <a:schemeClr val="accent1"/>
            </a:solidFill>
          </a:ln>
        </p:spPr>
        <p:txBody>
          <a:bodyPr wrap="square" tIns="360000" anchor="ctr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仿宋" charset="0"/>
                <a:ea typeface="仿宋" charset="0"/>
                <a:sym typeface="+mn-ea"/>
              </a:rPr>
              <a:t>坚守道德底线，一身正气，追求毫不利己、专门利人的高尚境界；</a:t>
            </a:r>
            <a:endParaRPr lang="zh-CN" altLang="en-US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仿宋" charset="0"/>
              <a:ea typeface="仿宋" charset="0"/>
              <a:sym typeface="+mn-ea"/>
            </a:endParaRPr>
          </a:p>
        </p:txBody>
      </p:sp>
      <p:sp>
        <p:nvSpPr>
          <p:cNvPr id="33" name="任意多边形 32"/>
          <p:cNvSpPr/>
          <p:nvPr>
            <p:custDataLst>
              <p:tags r:id="rId5"/>
            </p:custDataLst>
          </p:nvPr>
        </p:nvSpPr>
        <p:spPr bwMode="auto">
          <a:xfrm>
            <a:off x="1451633" y="4940797"/>
            <a:ext cx="7372263" cy="745095"/>
          </a:xfrm>
          <a:custGeom>
            <a:avLst/>
            <a:gdLst>
              <a:gd name="connsiteX0" fmla="*/ 7098006 w 7485146"/>
              <a:gd name="connsiteY0" fmla="*/ 443714 h 979708"/>
              <a:gd name="connsiteX1" fmla="*/ 0 w 7485146"/>
              <a:gd name="connsiteY1" fmla="*/ 443714 h 979708"/>
              <a:gd name="connsiteX2" fmla="*/ 0 w 7485146"/>
              <a:gd name="connsiteY2" fmla="*/ 332875 h 979708"/>
              <a:gd name="connsiteX3" fmla="*/ 6865543 w 7485146"/>
              <a:gd name="connsiteY3" fmla="*/ 332875 h 979708"/>
              <a:gd name="connsiteX4" fmla="*/ 6839977 w 7485146"/>
              <a:gd name="connsiteY4" fmla="*/ 313673 h 979708"/>
              <a:gd name="connsiteX5" fmla="*/ 6833535 w 7485146"/>
              <a:gd name="connsiteY5" fmla="*/ 306607 h 979708"/>
              <a:gd name="connsiteX6" fmla="*/ 6827092 w 7485146"/>
              <a:gd name="connsiteY6" fmla="*/ 299541 h 979708"/>
              <a:gd name="connsiteX7" fmla="*/ 6821570 w 7485146"/>
              <a:gd name="connsiteY7" fmla="*/ 292475 h 979708"/>
              <a:gd name="connsiteX8" fmla="*/ 6816661 w 7485146"/>
              <a:gd name="connsiteY8" fmla="*/ 284487 h 979708"/>
              <a:gd name="connsiteX9" fmla="*/ 6811753 w 7485146"/>
              <a:gd name="connsiteY9" fmla="*/ 276807 h 979708"/>
              <a:gd name="connsiteX10" fmla="*/ 6807151 w 7485146"/>
              <a:gd name="connsiteY10" fmla="*/ 269126 h 979708"/>
              <a:gd name="connsiteX11" fmla="*/ 6803163 w 7485146"/>
              <a:gd name="connsiteY11" fmla="*/ 260831 h 979708"/>
              <a:gd name="connsiteX12" fmla="*/ 6799788 w 7485146"/>
              <a:gd name="connsiteY12" fmla="*/ 252844 h 979708"/>
              <a:gd name="connsiteX13" fmla="*/ 6796414 w 7485146"/>
              <a:gd name="connsiteY13" fmla="*/ 244241 h 979708"/>
              <a:gd name="connsiteX14" fmla="*/ 6793653 w 7485146"/>
              <a:gd name="connsiteY14" fmla="*/ 235639 h 979708"/>
              <a:gd name="connsiteX15" fmla="*/ 6791505 w 7485146"/>
              <a:gd name="connsiteY15" fmla="*/ 227344 h 979708"/>
              <a:gd name="connsiteX16" fmla="*/ 6789358 w 7485146"/>
              <a:gd name="connsiteY16" fmla="*/ 218742 h 979708"/>
              <a:gd name="connsiteX17" fmla="*/ 6788130 w 7485146"/>
              <a:gd name="connsiteY17" fmla="*/ 209832 h 979708"/>
              <a:gd name="connsiteX18" fmla="*/ 6786903 w 7485146"/>
              <a:gd name="connsiteY18" fmla="*/ 201230 h 979708"/>
              <a:gd name="connsiteX19" fmla="*/ 6786596 w 7485146"/>
              <a:gd name="connsiteY19" fmla="*/ 192321 h 979708"/>
              <a:gd name="connsiteX20" fmla="*/ 6786290 w 7485146"/>
              <a:gd name="connsiteY20" fmla="*/ 183719 h 979708"/>
              <a:gd name="connsiteX21" fmla="*/ 6786596 w 7485146"/>
              <a:gd name="connsiteY21" fmla="*/ 175116 h 979708"/>
              <a:gd name="connsiteX22" fmla="*/ 6786903 w 7485146"/>
              <a:gd name="connsiteY22" fmla="*/ 166207 h 979708"/>
              <a:gd name="connsiteX23" fmla="*/ 6788130 w 7485146"/>
              <a:gd name="connsiteY23" fmla="*/ 157298 h 979708"/>
              <a:gd name="connsiteX24" fmla="*/ 6789358 w 7485146"/>
              <a:gd name="connsiteY24" fmla="*/ 148388 h 979708"/>
              <a:gd name="connsiteX25" fmla="*/ 6791505 w 7485146"/>
              <a:gd name="connsiteY25" fmla="*/ 140093 h 979708"/>
              <a:gd name="connsiteX26" fmla="*/ 6793653 w 7485146"/>
              <a:gd name="connsiteY26" fmla="*/ 131491 h 979708"/>
              <a:gd name="connsiteX27" fmla="*/ 6796414 w 7485146"/>
              <a:gd name="connsiteY27" fmla="*/ 122889 h 979708"/>
              <a:gd name="connsiteX28" fmla="*/ 6799788 w 7485146"/>
              <a:gd name="connsiteY28" fmla="*/ 114594 h 979708"/>
              <a:gd name="connsiteX29" fmla="*/ 6803163 w 7485146"/>
              <a:gd name="connsiteY29" fmla="*/ 106299 h 979708"/>
              <a:gd name="connsiteX30" fmla="*/ 6807151 w 7485146"/>
              <a:gd name="connsiteY30" fmla="*/ 98311 h 979708"/>
              <a:gd name="connsiteX31" fmla="*/ 6811753 w 7485146"/>
              <a:gd name="connsiteY31" fmla="*/ 90630 h 979708"/>
              <a:gd name="connsiteX32" fmla="*/ 6816661 w 7485146"/>
              <a:gd name="connsiteY32" fmla="*/ 82643 h 979708"/>
              <a:gd name="connsiteX33" fmla="*/ 6821570 w 7485146"/>
              <a:gd name="connsiteY33" fmla="*/ 75269 h 979708"/>
              <a:gd name="connsiteX34" fmla="*/ 6827092 w 7485146"/>
              <a:gd name="connsiteY34" fmla="*/ 67896 h 979708"/>
              <a:gd name="connsiteX35" fmla="*/ 6833535 w 7485146"/>
              <a:gd name="connsiteY35" fmla="*/ 60830 h 979708"/>
              <a:gd name="connsiteX36" fmla="*/ 6839977 w 7485146"/>
              <a:gd name="connsiteY36" fmla="*/ 53764 h 979708"/>
              <a:gd name="connsiteX37" fmla="*/ 6846726 w 7485146"/>
              <a:gd name="connsiteY37" fmla="*/ 47312 h 979708"/>
              <a:gd name="connsiteX38" fmla="*/ 6854089 w 7485146"/>
              <a:gd name="connsiteY38" fmla="*/ 41475 h 979708"/>
              <a:gd name="connsiteX39" fmla="*/ 6861145 w 7485146"/>
              <a:gd name="connsiteY39" fmla="*/ 35638 h 979708"/>
              <a:gd name="connsiteX40" fmla="*/ 6868815 w 7485146"/>
              <a:gd name="connsiteY40" fmla="*/ 30415 h 979708"/>
              <a:gd name="connsiteX41" fmla="*/ 6876178 w 7485146"/>
              <a:gd name="connsiteY41" fmla="*/ 25499 h 979708"/>
              <a:gd name="connsiteX42" fmla="*/ 6884461 w 7485146"/>
              <a:gd name="connsiteY42" fmla="*/ 21198 h 979708"/>
              <a:gd name="connsiteX43" fmla="*/ 6892437 w 7485146"/>
              <a:gd name="connsiteY43" fmla="*/ 16897 h 979708"/>
              <a:gd name="connsiteX44" fmla="*/ 6900720 w 7485146"/>
              <a:gd name="connsiteY44" fmla="*/ 13518 h 979708"/>
              <a:gd name="connsiteX45" fmla="*/ 6908697 w 7485146"/>
              <a:gd name="connsiteY45" fmla="*/ 10138 h 979708"/>
              <a:gd name="connsiteX46" fmla="*/ 6917287 w 7485146"/>
              <a:gd name="connsiteY46" fmla="*/ 7680 h 979708"/>
              <a:gd name="connsiteX47" fmla="*/ 6925877 w 7485146"/>
              <a:gd name="connsiteY47" fmla="*/ 5223 h 979708"/>
              <a:gd name="connsiteX48" fmla="*/ 6934467 w 7485146"/>
              <a:gd name="connsiteY48" fmla="*/ 3687 h 979708"/>
              <a:gd name="connsiteX49" fmla="*/ 6943364 w 7485146"/>
              <a:gd name="connsiteY49" fmla="*/ 2150 h 979708"/>
              <a:gd name="connsiteX50" fmla="*/ 6951647 w 7485146"/>
              <a:gd name="connsiteY50" fmla="*/ 1229 h 979708"/>
              <a:gd name="connsiteX51" fmla="*/ 6960544 w 7485146"/>
              <a:gd name="connsiteY51" fmla="*/ 307 h 979708"/>
              <a:gd name="connsiteX52" fmla="*/ 6969440 w 7485146"/>
              <a:gd name="connsiteY52" fmla="*/ 0 h 979708"/>
              <a:gd name="connsiteX53" fmla="*/ 6978337 w 7485146"/>
              <a:gd name="connsiteY53" fmla="*/ 307 h 979708"/>
              <a:gd name="connsiteX54" fmla="*/ 6986927 w 7485146"/>
              <a:gd name="connsiteY54" fmla="*/ 1229 h 979708"/>
              <a:gd name="connsiteX55" fmla="*/ 6995824 w 7485146"/>
              <a:gd name="connsiteY55" fmla="*/ 2150 h 979708"/>
              <a:gd name="connsiteX56" fmla="*/ 7004414 w 7485146"/>
              <a:gd name="connsiteY56" fmla="*/ 3687 h 979708"/>
              <a:gd name="connsiteX57" fmla="*/ 7013311 w 7485146"/>
              <a:gd name="connsiteY57" fmla="*/ 5223 h 979708"/>
              <a:gd name="connsiteX58" fmla="*/ 7021594 w 7485146"/>
              <a:gd name="connsiteY58" fmla="*/ 7680 h 979708"/>
              <a:gd name="connsiteX59" fmla="*/ 7030184 w 7485146"/>
              <a:gd name="connsiteY59" fmla="*/ 10138 h 979708"/>
              <a:gd name="connsiteX60" fmla="*/ 7038467 w 7485146"/>
              <a:gd name="connsiteY60" fmla="*/ 13518 h 979708"/>
              <a:gd name="connsiteX61" fmla="*/ 7046750 w 7485146"/>
              <a:gd name="connsiteY61" fmla="*/ 16897 h 979708"/>
              <a:gd name="connsiteX62" fmla="*/ 7054727 w 7485146"/>
              <a:gd name="connsiteY62" fmla="*/ 21198 h 979708"/>
              <a:gd name="connsiteX63" fmla="*/ 7062703 w 7485146"/>
              <a:gd name="connsiteY63" fmla="*/ 25499 h 979708"/>
              <a:gd name="connsiteX64" fmla="*/ 7070373 w 7485146"/>
              <a:gd name="connsiteY64" fmla="*/ 30415 h 979708"/>
              <a:gd name="connsiteX65" fmla="*/ 7077736 w 7485146"/>
              <a:gd name="connsiteY65" fmla="*/ 35638 h 979708"/>
              <a:gd name="connsiteX66" fmla="*/ 7085098 w 7485146"/>
              <a:gd name="connsiteY66" fmla="*/ 41475 h 979708"/>
              <a:gd name="connsiteX67" fmla="*/ 7092154 w 7485146"/>
              <a:gd name="connsiteY67" fmla="*/ 47312 h 979708"/>
              <a:gd name="connsiteX68" fmla="*/ 7098904 w 7485146"/>
              <a:gd name="connsiteY68" fmla="*/ 53764 h 979708"/>
              <a:gd name="connsiteX69" fmla="*/ 7431459 w 7485146"/>
              <a:gd name="connsiteY69" fmla="*/ 386793 h 979708"/>
              <a:gd name="connsiteX70" fmla="*/ 7437288 w 7485146"/>
              <a:gd name="connsiteY70" fmla="*/ 392937 h 979708"/>
              <a:gd name="connsiteX71" fmla="*/ 7443116 w 7485146"/>
              <a:gd name="connsiteY71" fmla="*/ 399696 h 979708"/>
              <a:gd name="connsiteX72" fmla="*/ 7448639 w 7485146"/>
              <a:gd name="connsiteY72" fmla="*/ 406455 h 979708"/>
              <a:gd name="connsiteX73" fmla="*/ 7453547 w 7485146"/>
              <a:gd name="connsiteY73" fmla="*/ 413828 h 979708"/>
              <a:gd name="connsiteX74" fmla="*/ 7458456 w 7485146"/>
              <a:gd name="connsiteY74" fmla="*/ 421509 h 979708"/>
              <a:gd name="connsiteX75" fmla="*/ 7462751 w 7485146"/>
              <a:gd name="connsiteY75" fmla="*/ 428882 h 979708"/>
              <a:gd name="connsiteX76" fmla="*/ 7466739 w 7485146"/>
              <a:gd name="connsiteY76" fmla="*/ 436870 h 979708"/>
              <a:gd name="connsiteX77" fmla="*/ 7470727 w 7485146"/>
              <a:gd name="connsiteY77" fmla="*/ 445165 h 979708"/>
              <a:gd name="connsiteX78" fmla="*/ 7473795 w 7485146"/>
              <a:gd name="connsiteY78" fmla="*/ 453153 h 979708"/>
              <a:gd name="connsiteX79" fmla="*/ 7476556 w 7485146"/>
              <a:gd name="connsiteY79" fmla="*/ 461755 h 979708"/>
              <a:gd name="connsiteX80" fmla="*/ 7479010 w 7485146"/>
              <a:gd name="connsiteY80" fmla="*/ 470357 h 979708"/>
              <a:gd name="connsiteX81" fmla="*/ 7481158 w 7485146"/>
              <a:gd name="connsiteY81" fmla="*/ 479266 h 979708"/>
              <a:gd name="connsiteX82" fmla="*/ 7482998 w 7485146"/>
              <a:gd name="connsiteY82" fmla="*/ 488483 h 979708"/>
              <a:gd name="connsiteX83" fmla="*/ 7483919 w 7485146"/>
              <a:gd name="connsiteY83" fmla="*/ 497700 h 979708"/>
              <a:gd name="connsiteX84" fmla="*/ 7484839 w 7485146"/>
              <a:gd name="connsiteY84" fmla="*/ 506916 h 979708"/>
              <a:gd name="connsiteX85" fmla="*/ 7485146 w 7485146"/>
              <a:gd name="connsiteY85" fmla="*/ 516440 h 979708"/>
              <a:gd name="connsiteX86" fmla="*/ 7484839 w 7485146"/>
              <a:gd name="connsiteY86" fmla="*/ 525964 h 979708"/>
              <a:gd name="connsiteX87" fmla="*/ 7483919 w 7485146"/>
              <a:gd name="connsiteY87" fmla="*/ 535181 h 979708"/>
              <a:gd name="connsiteX88" fmla="*/ 7482998 w 7485146"/>
              <a:gd name="connsiteY88" fmla="*/ 544397 h 979708"/>
              <a:gd name="connsiteX89" fmla="*/ 7481158 w 7485146"/>
              <a:gd name="connsiteY89" fmla="*/ 553307 h 979708"/>
              <a:gd name="connsiteX90" fmla="*/ 7479010 w 7485146"/>
              <a:gd name="connsiteY90" fmla="*/ 562524 h 979708"/>
              <a:gd name="connsiteX91" fmla="*/ 7476556 w 7485146"/>
              <a:gd name="connsiteY91" fmla="*/ 570819 h 979708"/>
              <a:gd name="connsiteX92" fmla="*/ 7473795 w 7485146"/>
              <a:gd name="connsiteY92" fmla="*/ 579421 h 979708"/>
              <a:gd name="connsiteX93" fmla="*/ 7470727 w 7485146"/>
              <a:gd name="connsiteY93" fmla="*/ 587716 h 979708"/>
              <a:gd name="connsiteX94" fmla="*/ 7466739 w 7485146"/>
              <a:gd name="connsiteY94" fmla="*/ 596011 h 979708"/>
              <a:gd name="connsiteX95" fmla="*/ 7462751 w 7485146"/>
              <a:gd name="connsiteY95" fmla="*/ 603691 h 979708"/>
              <a:gd name="connsiteX96" fmla="*/ 7458456 w 7485146"/>
              <a:gd name="connsiteY96" fmla="*/ 611679 h 979708"/>
              <a:gd name="connsiteX97" fmla="*/ 7453547 w 7485146"/>
              <a:gd name="connsiteY97" fmla="*/ 619052 h 979708"/>
              <a:gd name="connsiteX98" fmla="*/ 7448639 w 7485146"/>
              <a:gd name="connsiteY98" fmla="*/ 626426 h 979708"/>
              <a:gd name="connsiteX99" fmla="*/ 7443116 w 7485146"/>
              <a:gd name="connsiteY99" fmla="*/ 633185 h 979708"/>
              <a:gd name="connsiteX100" fmla="*/ 7437288 w 7485146"/>
              <a:gd name="connsiteY100" fmla="*/ 639943 h 979708"/>
              <a:gd name="connsiteX101" fmla="*/ 7431459 w 7485146"/>
              <a:gd name="connsiteY101" fmla="*/ 646088 h 979708"/>
              <a:gd name="connsiteX102" fmla="*/ 7098904 w 7485146"/>
              <a:gd name="connsiteY102" fmla="*/ 978809 h 979708"/>
              <a:gd name="connsiteX103" fmla="*/ 7098006 w 7485146"/>
              <a:gd name="connsiteY103" fmla="*/ 979708 h 979708"/>
              <a:gd name="connsiteX104" fmla="*/ 7189446 w 7485146"/>
              <a:gd name="connsiteY104" fmla="*/ 535154 h 979708"/>
              <a:gd name="connsiteX0-1" fmla="*/ 7098006 w 7485146"/>
              <a:gd name="connsiteY0-2" fmla="*/ 443714 h 979708"/>
              <a:gd name="connsiteX1-3" fmla="*/ 0 w 7485146"/>
              <a:gd name="connsiteY1-4" fmla="*/ 443714 h 979708"/>
              <a:gd name="connsiteX2-5" fmla="*/ 0 w 7485146"/>
              <a:gd name="connsiteY2-6" fmla="*/ 332875 h 979708"/>
              <a:gd name="connsiteX3-7" fmla="*/ 6865543 w 7485146"/>
              <a:gd name="connsiteY3-8" fmla="*/ 332875 h 979708"/>
              <a:gd name="connsiteX4-9" fmla="*/ 6839977 w 7485146"/>
              <a:gd name="connsiteY4-10" fmla="*/ 313673 h 979708"/>
              <a:gd name="connsiteX5-11" fmla="*/ 6833535 w 7485146"/>
              <a:gd name="connsiteY5-12" fmla="*/ 306607 h 979708"/>
              <a:gd name="connsiteX6-13" fmla="*/ 6827092 w 7485146"/>
              <a:gd name="connsiteY6-14" fmla="*/ 299541 h 979708"/>
              <a:gd name="connsiteX7-15" fmla="*/ 6821570 w 7485146"/>
              <a:gd name="connsiteY7-16" fmla="*/ 292475 h 979708"/>
              <a:gd name="connsiteX8-17" fmla="*/ 6816661 w 7485146"/>
              <a:gd name="connsiteY8-18" fmla="*/ 284487 h 979708"/>
              <a:gd name="connsiteX9-19" fmla="*/ 6811753 w 7485146"/>
              <a:gd name="connsiteY9-20" fmla="*/ 276807 h 979708"/>
              <a:gd name="connsiteX10-21" fmla="*/ 6807151 w 7485146"/>
              <a:gd name="connsiteY10-22" fmla="*/ 269126 h 979708"/>
              <a:gd name="connsiteX11-23" fmla="*/ 6803163 w 7485146"/>
              <a:gd name="connsiteY11-24" fmla="*/ 260831 h 979708"/>
              <a:gd name="connsiteX12-25" fmla="*/ 6799788 w 7485146"/>
              <a:gd name="connsiteY12-26" fmla="*/ 252844 h 979708"/>
              <a:gd name="connsiteX13-27" fmla="*/ 6796414 w 7485146"/>
              <a:gd name="connsiteY13-28" fmla="*/ 244241 h 979708"/>
              <a:gd name="connsiteX14-29" fmla="*/ 6793653 w 7485146"/>
              <a:gd name="connsiteY14-30" fmla="*/ 235639 h 979708"/>
              <a:gd name="connsiteX15-31" fmla="*/ 6791505 w 7485146"/>
              <a:gd name="connsiteY15-32" fmla="*/ 227344 h 979708"/>
              <a:gd name="connsiteX16-33" fmla="*/ 6789358 w 7485146"/>
              <a:gd name="connsiteY16-34" fmla="*/ 218742 h 979708"/>
              <a:gd name="connsiteX17-35" fmla="*/ 6788130 w 7485146"/>
              <a:gd name="connsiteY17-36" fmla="*/ 209832 h 979708"/>
              <a:gd name="connsiteX18-37" fmla="*/ 6786903 w 7485146"/>
              <a:gd name="connsiteY18-38" fmla="*/ 201230 h 979708"/>
              <a:gd name="connsiteX19-39" fmla="*/ 6786596 w 7485146"/>
              <a:gd name="connsiteY19-40" fmla="*/ 192321 h 979708"/>
              <a:gd name="connsiteX20-41" fmla="*/ 6786290 w 7485146"/>
              <a:gd name="connsiteY20-42" fmla="*/ 183719 h 979708"/>
              <a:gd name="connsiteX21-43" fmla="*/ 6786596 w 7485146"/>
              <a:gd name="connsiteY21-44" fmla="*/ 175116 h 979708"/>
              <a:gd name="connsiteX22-45" fmla="*/ 6786903 w 7485146"/>
              <a:gd name="connsiteY22-46" fmla="*/ 166207 h 979708"/>
              <a:gd name="connsiteX23-47" fmla="*/ 6788130 w 7485146"/>
              <a:gd name="connsiteY23-48" fmla="*/ 157298 h 979708"/>
              <a:gd name="connsiteX24-49" fmla="*/ 6789358 w 7485146"/>
              <a:gd name="connsiteY24-50" fmla="*/ 148388 h 979708"/>
              <a:gd name="connsiteX25-51" fmla="*/ 6791505 w 7485146"/>
              <a:gd name="connsiteY25-52" fmla="*/ 140093 h 979708"/>
              <a:gd name="connsiteX26-53" fmla="*/ 6793653 w 7485146"/>
              <a:gd name="connsiteY26-54" fmla="*/ 131491 h 979708"/>
              <a:gd name="connsiteX27-55" fmla="*/ 6796414 w 7485146"/>
              <a:gd name="connsiteY27-56" fmla="*/ 122889 h 979708"/>
              <a:gd name="connsiteX28-57" fmla="*/ 6799788 w 7485146"/>
              <a:gd name="connsiteY28-58" fmla="*/ 114594 h 979708"/>
              <a:gd name="connsiteX29-59" fmla="*/ 6803163 w 7485146"/>
              <a:gd name="connsiteY29-60" fmla="*/ 106299 h 979708"/>
              <a:gd name="connsiteX30-61" fmla="*/ 6807151 w 7485146"/>
              <a:gd name="connsiteY30-62" fmla="*/ 98311 h 979708"/>
              <a:gd name="connsiteX31-63" fmla="*/ 6811753 w 7485146"/>
              <a:gd name="connsiteY31-64" fmla="*/ 90630 h 979708"/>
              <a:gd name="connsiteX32-65" fmla="*/ 6816661 w 7485146"/>
              <a:gd name="connsiteY32-66" fmla="*/ 82643 h 979708"/>
              <a:gd name="connsiteX33-67" fmla="*/ 6821570 w 7485146"/>
              <a:gd name="connsiteY33-68" fmla="*/ 75269 h 979708"/>
              <a:gd name="connsiteX34-69" fmla="*/ 6827092 w 7485146"/>
              <a:gd name="connsiteY34-70" fmla="*/ 67896 h 979708"/>
              <a:gd name="connsiteX35-71" fmla="*/ 6833535 w 7485146"/>
              <a:gd name="connsiteY35-72" fmla="*/ 60830 h 979708"/>
              <a:gd name="connsiteX36-73" fmla="*/ 6839977 w 7485146"/>
              <a:gd name="connsiteY36-74" fmla="*/ 53764 h 979708"/>
              <a:gd name="connsiteX37-75" fmla="*/ 6846726 w 7485146"/>
              <a:gd name="connsiteY37-76" fmla="*/ 47312 h 979708"/>
              <a:gd name="connsiteX38-77" fmla="*/ 6854089 w 7485146"/>
              <a:gd name="connsiteY38-78" fmla="*/ 41475 h 979708"/>
              <a:gd name="connsiteX39-79" fmla="*/ 6861145 w 7485146"/>
              <a:gd name="connsiteY39-80" fmla="*/ 35638 h 979708"/>
              <a:gd name="connsiteX40-81" fmla="*/ 6868815 w 7485146"/>
              <a:gd name="connsiteY40-82" fmla="*/ 30415 h 979708"/>
              <a:gd name="connsiteX41-83" fmla="*/ 6876178 w 7485146"/>
              <a:gd name="connsiteY41-84" fmla="*/ 25499 h 979708"/>
              <a:gd name="connsiteX42-85" fmla="*/ 6884461 w 7485146"/>
              <a:gd name="connsiteY42-86" fmla="*/ 21198 h 979708"/>
              <a:gd name="connsiteX43-87" fmla="*/ 6892437 w 7485146"/>
              <a:gd name="connsiteY43-88" fmla="*/ 16897 h 979708"/>
              <a:gd name="connsiteX44-89" fmla="*/ 6900720 w 7485146"/>
              <a:gd name="connsiteY44-90" fmla="*/ 13518 h 979708"/>
              <a:gd name="connsiteX45-91" fmla="*/ 6908697 w 7485146"/>
              <a:gd name="connsiteY45-92" fmla="*/ 10138 h 979708"/>
              <a:gd name="connsiteX46-93" fmla="*/ 6917287 w 7485146"/>
              <a:gd name="connsiteY46-94" fmla="*/ 7680 h 979708"/>
              <a:gd name="connsiteX47-95" fmla="*/ 6925877 w 7485146"/>
              <a:gd name="connsiteY47-96" fmla="*/ 5223 h 979708"/>
              <a:gd name="connsiteX48-97" fmla="*/ 6934467 w 7485146"/>
              <a:gd name="connsiteY48-98" fmla="*/ 3687 h 979708"/>
              <a:gd name="connsiteX49-99" fmla="*/ 6943364 w 7485146"/>
              <a:gd name="connsiteY49-100" fmla="*/ 2150 h 979708"/>
              <a:gd name="connsiteX50-101" fmla="*/ 6951647 w 7485146"/>
              <a:gd name="connsiteY50-102" fmla="*/ 1229 h 979708"/>
              <a:gd name="connsiteX51-103" fmla="*/ 6960544 w 7485146"/>
              <a:gd name="connsiteY51-104" fmla="*/ 307 h 979708"/>
              <a:gd name="connsiteX52-105" fmla="*/ 6969440 w 7485146"/>
              <a:gd name="connsiteY52-106" fmla="*/ 0 h 979708"/>
              <a:gd name="connsiteX53-107" fmla="*/ 6978337 w 7485146"/>
              <a:gd name="connsiteY53-108" fmla="*/ 307 h 979708"/>
              <a:gd name="connsiteX54-109" fmla="*/ 6986927 w 7485146"/>
              <a:gd name="connsiteY54-110" fmla="*/ 1229 h 979708"/>
              <a:gd name="connsiteX55-111" fmla="*/ 6995824 w 7485146"/>
              <a:gd name="connsiteY55-112" fmla="*/ 2150 h 979708"/>
              <a:gd name="connsiteX56-113" fmla="*/ 7004414 w 7485146"/>
              <a:gd name="connsiteY56-114" fmla="*/ 3687 h 979708"/>
              <a:gd name="connsiteX57-115" fmla="*/ 7013311 w 7485146"/>
              <a:gd name="connsiteY57-116" fmla="*/ 5223 h 979708"/>
              <a:gd name="connsiteX58-117" fmla="*/ 7021594 w 7485146"/>
              <a:gd name="connsiteY58-118" fmla="*/ 7680 h 979708"/>
              <a:gd name="connsiteX59-119" fmla="*/ 7030184 w 7485146"/>
              <a:gd name="connsiteY59-120" fmla="*/ 10138 h 979708"/>
              <a:gd name="connsiteX60-121" fmla="*/ 7038467 w 7485146"/>
              <a:gd name="connsiteY60-122" fmla="*/ 13518 h 979708"/>
              <a:gd name="connsiteX61-123" fmla="*/ 7046750 w 7485146"/>
              <a:gd name="connsiteY61-124" fmla="*/ 16897 h 979708"/>
              <a:gd name="connsiteX62-125" fmla="*/ 7054727 w 7485146"/>
              <a:gd name="connsiteY62-126" fmla="*/ 21198 h 979708"/>
              <a:gd name="connsiteX63-127" fmla="*/ 7062703 w 7485146"/>
              <a:gd name="connsiteY63-128" fmla="*/ 25499 h 979708"/>
              <a:gd name="connsiteX64-129" fmla="*/ 7070373 w 7485146"/>
              <a:gd name="connsiteY64-130" fmla="*/ 30415 h 979708"/>
              <a:gd name="connsiteX65-131" fmla="*/ 7077736 w 7485146"/>
              <a:gd name="connsiteY65-132" fmla="*/ 35638 h 979708"/>
              <a:gd name="connsiteX66-133" fmla="*/ 7085098 w 7485146"/>
              <a:gd name="connsiteY66-134" fmla="*/ 41475 h 979708"/>
              <a:gd name="connsiteX67-135" fmla="*/ 7092154 w 7485146"/>
              <a:gd name="connsiteY67-136" fmla="*/ 47312 h 979708"/>
              <a:gd name="connsiteX68-137" fmla="*/ 7098904 w 7485146"/>
              <a:gd name="connsiteY68-138" fmla="*/ 53764 h 979708"/>
              <a:gd name="connsiteX69-139" fmla="*/ 7431459 w 7485146"/>
              <a:gd name="connsiteY69-140" fmla="*/ 386793 h 979708"/>
              <a:gd name="connsiteX70-141" fmla="*/ 7437288 w 7485146"/>
              <a:gd name="connsiteY70-142" fmla="*/ 392937 h 979708"/>
              <a:gd name="connsiteX71-143" fmla="*/ 7443116 w 7485146"/>
              <a:gd name="connsiteY71-144" fmla="*/ 399696 h 979708"/>
              <a:gd name="connsiteX72-145" fmla="*/ 7448639 w 7485146"/>
              <a:gd name="connsiteY72-146" fmla="*/ 406455 h 979708"/>
              <a:gd name="connsiteX73-147" fmla="*/ 7453547 w 7485146"/>
              <a:gd name="connsiteY73-148" fmla="*/ 413828 h 979708"/>
              <a:gd name="connsiteX74-149" fmla="*/ 7458456 w 7485146"/>
              <a:gd name="connsiteY74-150" fmla="*/ 421509 h 979708"/>
              <a:gd name="connsiteX75-151" fmla="*/ 7462751 w 7485146"/>
              <a:gd name="connsiteY75-152" fmla="*/ 428882 h 979708"/>
              <a:gd name="connsiteX76-153" fmla="*/ 7466739 w 7485146"/>
              <a:gd name="connsiteY76-154" fmla="*/ 436870 h 979708"/>
              <a:gd name="connsiteX77-155" fmla="*/ 7470727 w 7485146"/>
              <a:gd name="connsiteY77-156" fmla="*/ 445165 h 979708"/>
              <a:gd name="connsiteX78-157" fmla="*/ 7473795 w 7485146"/>
              <a:gd name="connsiteY78-158" fmla="*/ 453153 h 979708"/>
              <a:gd name="connsiteX79-159" fmla="*/ 7476556 w 7485146"/>
              <a:gd name="connsiteY79-160" fmla="*/ 461755 h 979708"/>
              <a:gd name="connsiteX80-161" fmla="*/ 7479010 w 7485146"/>
              <a:gd name="connsiteY80-162" fmla="*/ 470357 h 979708"/>
              <a:gd name="connsiteX81-163" fmla="*/ 7481158 w 7485146"/>
              <a:gd name="connsiteY81-164" fmla="*/ 479266 h 979708"/>
              <a:gd name="connsiteX82-165" fmla="*/ 7482998 w 7485146"/>
              <a:gd name="connsiteY82-166" fmla="*/ 488483 h 979708"/>
              <a:gd name="connsiteX83-167" fmla="*/ 7483919 w 7485146"/>
              <a:gd name="connsiteY83-168" fmla="*/ 497700 h 979708"/>
              <a:gd name="connsiteX84-169" fmla="*/ 7484839 w 7485146"/>
              <a:gd name="connsiteY84-170" fmla="*/ 506916 h 979708"/>
              <a:gd name="connsiteX85-171" fmla="*/ 7485146 w 7485146"/>
              <a:gd name="connsiteY85-172" fmla="*/ 516440 h 979708"/>
              <a:gd name="connsiteX86-173" fmla="*/ 7484839 w 7485146"/>
              <a:gd name="connsiteY86-174" fmla="*/ 525964 h 979708"/>
              <a:gd name="connsiteX87-175" fmla="*/ 7483919 w 7485146"/>
              <a:gd name="connsiteY87-176" fmla="*/ 535181 h 979708"/>
              <a:gd name="connsiteX88-177" fmla="*/ 7482998 w 7485146"/>
              <a:gd name="connsiteY88-178" fmla="*/ 544397 h 979708"/>
              <a:gd name="connsiteX89-179" fmla="*/ 7481158 w 7485146"/>
              <a:gd name="connsiteY89-180" fmla="*/ 553307 h 979708"/>
              <a:gd name="connsiteX90-181" fmla="*/ 7479010 w 7485146"/>
              <a:gd name="connsiteY90-182" fmla="*/ 562524 h 979708"/>
              <a:gd name="connsiteX91-183" fmla="*/ 7476556 w 7485146"/>
              <a:gd name="connsiteY91-184" fmla="*/ 570819 h 979708"/>
              <a:gd name="connsiteX92-185" fmla="*/ 7473795 w 7485146"/>
              <a:gd name="connsiteY92-186" fmla="*/ 579421 h 979708"/>
              <a:gd name="connsiteX93-187" fmla="*/ 7470727 w 7485146"/>
              <a:gd name="connsiteY93-188" fmla="*/ 587716 h 979708"/>
              <a:gd name="connsiteX94-189" fmla="*/ 7466739 w 7485146"/>
              <a:gd name="connsiteY94-190" fmla="*/ 596011 h 979708"/>
              <a:gd name="connsiteX95-191" fmla="*/ 7462751 w 7485146"/>
              <a:gd name="connsiteY95-192" fmla="*/ 603691 h 979708"/>
              <a:gd name="connsiteX96-193" fmla="*/ 7458456 w 7485146"/>
              <a:gd name="connsiteY96-194" fmla="*/ 611679 h 979708"/>
              <a:gd name="connsiteX97-195" fmla="*/ 7453547 w 7485146"/>
              <a:gd name="connsiteY97-196" fmla="*/ 619052 h 979708"/>
              <a:gd name="connsiteX98-197" fmla="*/ 7448639 w 7485146"/>
              <a:gd name="connsiteY98-198" fmla="*/ 626426 h 979708"/>
              <a:gd name="connsiteX99-199" fmla="*/ 7443116 w 7485146"/>
              <a:gd name="connsiteY99-200" fmla="*/ 633185 h 979708"/>
              <a:gd name="connsiteX100-201" fmla="*/ 7437288 w 7485146"/>
              <a:gd name="connsiteY100-202" fmla="*/ 639943 h 979708"/>
              <a:gd name="connsiteX101-203" fmla="*/ 7431459 w 7485146"/>
              <a:gd name="connsiteY101-204" fmla="*/ 646088 h 979708"/>
              <a:gd name="connsiteX102-205" fmla="*/ 7098904 w 7485146"/>
              <a:gd name="connsiteY102-206" fmla="*/ 978809 h 979708"/>
              <a:gd name="connsiteX103-207" fmla="*/ 7098006 w 7485146"/>
              <a:gd name="connsiteY103-208" fmla="*/ 979708 h 979708"/>
              <a:gd name="connsiteX0-209" fmla="*/ 0 w 7485146"/>
              <a:gd name="connsiteY0-210" fmla="*/ 443714 h 979708"/>
              <a:gd name="connsiteX1-211" fmla="*/ 0 w 7485146"/>
              <a:gd name="connsiteY1-212" fmla="*/ 332875 h 979708"/>
              <a:gd name="connsiteX2-213" fmla="*/ 6865543 w 7485146"/>
              <a:gd name="connsiteY2-214" fmla="*/ 332875 h 979708"/>
              <a:gd name="connsiteX3-215" fmla="*/ 6839977 w 7485146"/>
              <a:gd name="connsiteY3-216" fmla="*/ 313673 h 979708"/>
              <a:gd name="connsiteX4-217" fmla="*/ 6833535 w 7485146"/>
              <a:gd name="connsiteY4-218" fmla="*/ 306607 h 979708"/>
              <a:gd name="connsiteX5-219" fmla="*/ 6827092 w 7485146"/>
              <a:gd name="connsiteY5-220" fmla="*/ 299541 h 979708"/>
              <a:gd name="connsiteX6-221" fmla="*/ 6821570 w 7485146"/>
              <a:gd name="connsiteY6-222" fmla="*/ 292475 h 979708"/>
              <a:gd name="connsiteX7-223" fmla="*/ 6816661 w 7485146"/>
              <a:gd name="connsiteY7-224" fmla="*/ 284487 h 979708"/>
              <a:gd name="connsiteX8-225" fmla="*/ 6811753 w 7485146"/>
              <a:gd name="connsiteY8-226" fmla="*/ 276807 h 979708"/>
              <a:gd name="connsiteX9-227" fmla="*/ 6807151 w 7485146"/>
              <a:gd name="connsiteY9-228" fmla="*/ 269126 h 979708"/>
              <a:gd name="connsiteX10-229" fmla="*/ 6803163 w 7485146"/>
              <a:gd name="connsiteY10-230" fmla="*/ 260831 h 979708"/>
              <a:gd name="connsiteX11-231" fmla="*/ 6799788 w 7485146"/>
              <a:gd name="connsiteY11-232" fmla="*/ 252844 h 979708"/>
              <a:gd name="connsiteX12-233" fmla="*/ 6796414 w 7485146"/>
              <a:gd name="connsiteY12-234" fmla="*/ 244241 h 979708"/>
              <a:gd name="connsiteX13-235" fmla="*/ 6793653 w 7485146"/>
              <a:gd name="connsiteY13-236" fmla="*/ 235639 h 979708"/>
              <a:gd name="connsiteX14-237" fmla="*/ 6791505 w 7485146"/>
              <a:gd name="connsiteY14-238" fmla="*/ 227344 h 979708"/>
              <a:gd name="connsiteX15-239" fmla="*/ 6789358 w 7485146"/>
              <a:gd name="connsiteY15-240" fmla="*/ 218742 h 979708"/>
              <a:gd name="connsiteX16-241" fmla="*/ 6788130 w 7485146"/>
              <a:gd name="connsiteY16-242" fmla="*/ 209832 h 979708"/>
              <a:gd name="connsiteX17-243" fmla="*/ 6786903 w 7485146"/>
              <a:gd name="connsiteY17-244" fmla="*/ 201230 h 979708"/>
              <a:gd name="connsiteX18-245" fmla="*/ 6786596 w 7485146"/>
              <a:gd name="connsiteY18-246" fmla="*/ 192321 h 979708"/>
              <a:gd name="connsiteX19-247" fmla="*/ 6786290 w 7485146"/>
              <a:gd name="connsiteY19-248" fmla="*/ 183719 h 979708"/>
              <a:gd name="connsiteX20-249" fmla="*/ 6786596 w 7485146"/>
              <a:gd name="connsiteY20-250" fmla="*/ 175116 h 979708"/>
              <a:gd name="connsiteX21-251" fmla="*/ 6786903 w 7485146"/>
              <a:gd name="connsiteY21-252" fmla="*/ 166207 h 979708"/>
              <a:gd name="connsiteX22-253" fmla="*/ 6788130 w 7485146"/>
              <a:gd name="connsiteY22-254" fmla="*/ 157298 h 979708"/>
              <a:gd name="connsiteX23-255" fmla="*/ 6789358 w 7485146"/>
              <a:gd name="connsiteY23-256" fmla="*/ 148388 h 979708"/>
              <a:gd name="connsiteX24-257" fmla="*/ 6791505 w 7485146"/>
              <a:gd name="connsiteY24-258" fmla="*/ 140093 h 979708"/>
              <a:gd name="connsiteX25-259" fmla="*/ 6793653 w 7485146"/>
              <a:gd name="connsiteY25-260" fmla="*/ 131491 h 979708"/>
              <a:gd name="connsiteX26-261" fmla="*/ 6796414 w 7485146"/>
              <a:gd name="connsiteY26-262" fmla="*/ 122889 h 979708"/>
              <a:gd name="connsiteX27-263" fmla="*/ 6799788 w 7485146"/>
              <a:gd name="connsiteY27-264" fmla="*/ 114594 h 979708"/>
              <a:gd name="connsiteX28-265" fmla="*/ 6803163 w 7485146"/>
              <a:gd name="connsiteY28-266" fmla="*/ 106299 h 979708"/>
              <a:gd name="connsiteX29-267" fmla="*/ 6807151 w 7485146"/>
              <a:gd name="connsiteY29-268" fmla="*/ 98311 h 979708"/>
              <a:gd name="connsiteX30-269" fmla="*/ 6811753 w 7485146"/>
              <a:gd name="connsiteY30-270" fmla="*/ 90630 h 979708"/>
              <a:gd name="connsiteX31-271" fmla="*/ 6816661 w 7485146"/>
              <a:gd name="connsiteY31-272" fmla="*/ 82643 h 979708"/>
              <a:gd name="connsiteX32-273" fmla="*/ 6821570 w 7485146"/>
              <a:gd name="connsiteY32-274" fmla="*/ 75269 h 979708"/>
              <a:gd name="connsiteX33-275" fmla="*/ 6827092 w 7485146"/>
              <a:gd name="connsiteY33-276" fmla="*/ 67896 h 979708"/>
              <a:gd name="connsiteX34-277" fmla="*/ 6833535 w 7485146"/>
              <a:gd name="connsiteY34-278" fmla="*/ 60830 h 979708"/>
              <a:gd name="connsiteX35-279" fmla="*/ 6839977 w 7485146"/>
              <a:gd name="connsiteY35-280" fmla="*/ 53764 h 979708"/>
              <a:gd name="connsiteX36-281" fmla="*/ 6846726 w 7485146"/>
              <a:gd name="connsiteY36-282" fmla="*/ 47312 h 979708"/>
              <a:gd name="connsiteX37-283" fmla="*/ 6854089 w 7485146"/>
              <a:gd name="connsiteY37-284" fmla="*/ 41475 h 979708"/>
              <a:gd name="connsiteX38-285" fmla="*/ 6861145 w 7485146"/>
              <a:gd name="connsiteY38-286" fmla="*/ 35638 h 979708"/>
              <a:gd name="connsiteX39-287" fmla="*/ 6868815 w 7485146"/>
              <a:gd name="connsiteY39-288" fmla="*/ 30415 h 979708"/>
              <a:gd name="connsiteX40-289" fmla="*/ 6876178 w 7485146"/>
              <a:gd name="connsiteY40-290" fmla="*/ 25499 h 979708"/>
              <a:gd name="connsiteX41-291" fmla="*/ 6884461 w 7485146"/>
              <a:gd name="connsiteY41-292" fmla="*/ 21198 h 979708"/>
              <a:gd name="connsiteX42-293" fmla="*/ 6892437 w 7485146"/>
              <a:gd name="connsiteY42-294" fmla="*/ 16897 h 979708"/>
              <a:gd name="connsiteX43-295" fmla="*/ 6900720 w 7485146"/>
              <a:gd name="connsiteY43-296" fmla="*/ 13518 h 979708"/>
              <a:gd name="connsiteX44-297" fmla="*/ 6908697 w 7485146"/>
              <a:gd name="connsiteY44-298" fmla="*/ 10138 h 979708"/>
              <a:gd name="connsiteX45-299" fmla="*/ 6917287 w 7485146"/>
              <a:gd name="connsiteY45-300" fmla="*/ 7680 h 979708"/>
              <a:gd name="connsiteX46-301" fmla="*/ 6925877 w 7485146"/>
              <a:gd name="connsiteY46-302" fmla="*/ 5223 h 979708"/>
              <a:gd name="connsiteX47-303" fmla="*/ 6934467 w 7485146"/>
              <a:gd name="connsiteY47-304" fmla="*/ 3687 h 979708"/>
              <a:gd name="connsiteX48-305" fmla="*/ 6943364 w 7485146"/>
              <a:gd name="connsiteY48-306" fmla="*/ 2150 h 979708"/>
              <a:gd name="connsiteX49-307" fmla="*/ 6951647 w 7485146"/>
              <a:gd name="connsiteY49-308" fmla="*/ 1229 h 979708"/>
              <a:gd name="connsiteX50-309" fmla="*/ 6960544 w 7485146"/>
              <a:gd name="connsiteY50-310" fmla="*/ 307 h 979708"/>
              <a:gd name="connsiteX51-311" fmla="*/ 6969440 w 7485146"/>
              <a:gd name="connsiteY51-312" fmla="*/ 0 h 979708"/>
              <a:gd name="connsiteX52-313" fmla="*/ 6978337 w 7485146"/>
              <a:gd name="connsiteY52-314" fmla="*/ 307 h 979708"/>
              <a:gd name="connsiteX53-315" fmla="*/ 6986927 w 7485146"/>
              <a:gd name="connsiteY53-316" fmla="*/ 1229 h 979708"/>
              <a:gd name="connsiteX54-317" fmla="*/ 6995824 w 7485146"/>
              <a:gd name="connsiteY54-318" fmla="*/ 2150 h 979708"/>
              <a:gd name="connsiteX55-319" fmla="*/ 7004414 w 7485146"/>
              <a:gd name="connsiteY55-320" fmla="*/ 3687 h 979708"/>
              <a:gd name="connsiteX56-321" fmla="*/ 7013311 w 7485146"/>
              <a:gd name="connsiteY56-322" fmla="*/ 5223 h 979708"/>
              <a:gd name="connsiteX57-323" fmla="*/ 7021594 w 7485146"/>
              <a:gd name="connsiteY57-324" fmla="*/ 7680 h 979708"/>
              <a:gd name="connsiteX58-325" fmla="*/ 7030184 w 7485146"/>
              <a:gd name="connsiteY58-326" fmla="*/ 10138 h 979708"/>
              <a:gd name="connsiteX59-327" fmla="*/ 7038467 w 7485146"/>
              <a:gd name="connsiteY59-328" fmla="*/ 13518 h 979708"/>
              <a:gd name="connsiteX60-329" fmla="*/ 7046750 w 7485146"/>
              <a:gd name="connsiteY60-330" fmla="*/ 16897 h 979708"/>
              <a:gd name="connsiteX61-331" fmla="*/ 7054727 w 7485146"/>
              <a:gd name="connsiteY61-332" fmla="*/ 21198 h 979708"/>
              <a:gd name="connsiteX62-333" fmla="*/ 7062703 w 7485146"/>
              <a:gd name="connsiteY62-334" fmla="*/ 25499 h 979708"/>
              <a:gd name="connsiteX63-335" fmla="*/ 7070373 w 7485146"/>
              <a:gd name="connsiteY63-336" fmla="*/ 30415 h 979708"/>
              <a:gd name="connsiteX64-337" fmla="*/ 7077736 w 7485146"/>
              <a:gd name="connsiteY64-338" fmla="*/ 35638 h 979708"/>
              <a:gd name="connsiteX65-339" fmla="*/ 7085098 w 7485146"/>
              <a:gd name="connsiteY65-340" fmla="*/ 41475 h 979708"/>
              <a:gd name="connsiteX66-341" fmla="*/ 7092154 w 7485146"/>
              <a:gd name="connsiteY66-342" fmla="*/ 47312 h 979708"/>
              <a:gd name="connsiteX67-343" fmla="*/ 7098904 w 7485146"/>
              <a:gd name="connsiteY67-344" fmla="*/ 53764 h 979708"/>
              <a:gd name="connsiteX68-345" fmla="*/ 7431459 w 7485146"/>
              <a:gd name="connsiteY68-346" fmla="*/ 386793 h 979708"/>
              <a:gd name="connsiteX69-347" fmla="*/ 7437288 w 7485146"/>
              <a:gd name="connsiteY69-348" fmla="*/ 392937 h 979708"/>
              <a:gd name="connsiteX70-349" fmla="*/ 7443116 w 7485146"/>
              <a:gd name="connsiteY70-350" fmla="*/ 399696 h 979708"/>
              <a:gd name="connsiteX71-351" fmla="*/ 7448639 w 7485146"/>
              <a:gd name="connsiteY71-352" fmla="*/ 406455 h 979708"/>
              <a:gd name="connsiteX72-353" fmla="*/ 7453547 w 7485146"/>
              <a:gd name="connsiteY72-354" fmla="*/ 413828 h 979708"/>
              <a:gd name="connsiteX73-355" fmla="*/ 7458456 w 7485146"/>
              <a:gd name="connsiteY73-356" fmla="*/ 421509 h 979708"/>
              <a:gd name="connsiteX74-357" fmla="*/ 7462751 w 7485146"/>
              <a:gd name="connsiteY74-358" fmla="*/ 428882 h 979708"/>
              <a:gd name="connsiteX75-359" fmla="*/ 7466739 w 7485146"/>
              <a:gd name="connsiteY75-360" fmla="*/ 436870 h 979708"/>
              <a:gd name="connsiteX76-361" fmla="*/ 7470727 w 7485146"/>
              <a:gd name="connsiteY76-362" fmla="*/ 445165 h 979708"/>
              <a:gd name="connsiteX77-363" fmla="*/ 7473795 w 7485146"/>
              <a:gd name="connsiteY77-364" fmla="*/ 453153 h 979708"/>
              <a:gd name="connsiteX78-365" fmla="*/ 7476556 w 7485146"/>
              <a:gd name="connsiteY78-366" fmla="*/ 461755 h 979708"/>
              <a:gd name="connsiteX79-367" fmla="*/ 7479010 w 7485146"/>
              <a:gd name="connsiteY79-368" fmla="*/ 470357 h 979708"/>
              <a:gd name="connsiteX80-369" fmla="*/ 7481158 w 7485146"/>
              <a:gd name="connsiteY80-370" fmla="*/ 479266 h 979708"/>
              <a:gd name="connsiteX81-371" fmla="*/ 7482998 w 7485146"/>
              <a:gd name="connsiteY81-372" fmla="*/ 488483 h 979708"/>
              <a:gd name="connsiteX82-373" fmla="*/ 7483919 w 7485146"/>
              <a:gd name="connsiteY82-374" fmla="*/ 497700 h 979708"/>
              <a:gd name="connsiteX83-375" fmla="*/ 7484839 w 7485146"/>
              <a:gd name="connsiteY83-376" fmla="*/ 506916 h 979708"/>
              <a:gd name="connsiteX84-377" fmla="*/ 7485146 w 7485146"/>
              <a:gd name="connsiteY84-378" fmla="*/ 516440 h 979708"/>
              <a:gd name="connsiteX85-379" fmla="*/ 7484839 w 7485146"/>
              <a:gd name="connsiteY85-380" fmla="*/ 525964 h 979708"/>
              <a:gd name="connsiteX86-381" fmla="*/ 7483919 w 7485146"/>
              <a:gd name="connsiteY86-382" fmla="*/ 535181 h 979708"/>
              <a:gd name="connsiteX87-383" fmla="*/ 7482998 w 7485146"/>
              <a:gd name="connsiteY87-384" fmla="*/ 544397 h 979708"/>
              <a:gd name="connsiteX88-385" fmla="*/ 7481158 w 7485146"/>
              <a:gd name="connsiteY88-386" fmla="*/ 553307 h 979708"/>
              <a:gd name="connsiteX89-387" fmla="*/ 7479010 w 7485146"/>
              <a:gd name="connsiteY89-388" fmla="*/ 562524 h 979708"/>
              <a:gd name="connsiteX90-389" fmla="*/ 7476556 w 7485146"/>
              <a:gd name="connsiteY90-390" fmla="*/ 570819 h 979708"/>
              <a:gd name="connsiteX91-391" fmla="*/ 7473795 w 7485146"/>
              <a:gd name="connsiteY91-392" fmla="*/ 579421 h 979708"/>
              <a:gd name="connsiteX92-393" fmla="*/ 7470727 w 7485146"/>
              <a:gd name="connsiteY92-394" fmla="*/ 587716 h 979708"/>
              <a:gd name="connsiteX93-395" fmla="*/ 7466739 w 7485146"/>
              <a:gd name="connsiteY93-396" fmla="*/ 596011 h 979708"/>
              <a:gd name="connsiteX94-397" fmla="*/ 7462751 w 7485146"/>
              <a:gd name="connsiteY94-398" fmla="*/ 603691 h 979708"/>
              <a:gd name="connsiteX95-399" fmla="*/ 7458456 w 7485146"/>
              <a:gd name="connsiteY95-400" fmla="*/ 611679 h 979708"/>
              <a:gd name="connsiteX96-401" fmla="*/ 7453547 w 7485146"/>
              <a:gd name="connsiteY96-402" fmla="*/ 619052 h 979708"/>
              <a:gd name="connsiteX97-403" fmla="*/ 7448639 w 7485146"/>
              <a:gd name="connsiteY97-404" fmla="*/ 626426 h 979708"/>
              <a:gd name="connsiteX98-405" fmla="*/ 7443116 w 7485146"/>
              <a:gd name="connsiteY98-406" fmla="*/ 633185 h 979708"/>
              <a:gd name="connsiteX99-407" fmla="*/ 7437288 w 7485146"/>
              <a:gd name="connsiteY99-408" fmla="*/ 639943 h 979708"/>
              <a:gd name="connsiteX100-409" fmla="*/ 7431459 w 7485146"/>
              <a:gd name="connsiteY100-410" fmla="*/ 646088 h 979708"/>
              <a:gd name="connsiteX101-411" fmla="*/ 7098904 w 7485146"/>
              <a:gd name="connsiteY101-412" fmla="*/ 978809 h 979708"/>
              <a:gd name="connsiteX102-413" fmla="*/ 7098006 w 7485146"/>
              <a:gd name="connsiteY102-414" fmla="*/ 979708 h 979708"/>
              <a:gd name="connsiteX0-415" fmla="*/ 0 w 7485146"/>
              <a:gd name="connsiteY0-416" fmla="*/ 332875 h 979708"/>
              <a:gd name="connsiteX1-417" fmla="*/ 6865543 w 7485146"/>
              <a:gd name="connsiteY1-418" fmla="*/ 332875 h 979708"/>
              <a:gd name="connsiteX2-419" fmla="*/ 6839977 w 7485146"/>
              <a:gd name="connsiteY2-420" fmla="*/ 313673 h 979708"/>
              <a:gd name="connsiteX3-421" fmla="*/ 6833535 w 7485146"/>
              <a:gd name="connsiteY3-422" fmla="*/ 306607 h 979708"/>
              <a:gd name="connsiteX4-423" fmla="*/ 6827092 w 7485146"/>
              <a:gd name="connsiteY4-424" fmla="*/ 299541 h 979708"/>
              <a:gd name="connsiteX5-425" fmla="*/ 6821570 w 7485146"/>
              <a:gd name="connsiteY5-426" fmla="*/ 292475 h 979708"/>
              <a:gd name="connsiteX6-427" fmla="*/ 6816661 w 7485146"/>
              <a:gd name="connsiteY6-428" fmla="*/ 284487 h 979708"/>
              <a:gd name="connsiteX7-429" fmla="*/ 6811753 w 7485146"/>
              <a:gd name="connsiteY7-430" fmla="*/ 276807 h 979708"/>
              <a:gd name="connsiteX8-431" fmla="*/ 6807151 w 7485146"/>
              <a:gd name="connsiteY8-432" fmla="*/ 269126 h 979708"/>
              <a:gd name="connsiteX9-433" fmla="*/ 6803163 w 7485146"/>
              <a:gd name="connsiteY9-434" fmla="*/ 260831 h 979708"/>
              <a:gd name="connsiteX10-435" fmla="*/ 6799788 w 7485146"/>
              <a:gd name="connsiteY10-436" fmla="*/ 252844 h 979708"/>
              <a:gd name="connsiteX11-437" fmla="*/ 6796414 w 7485146"/>
              <a:gd name="connsiteY11-438" fmla="*/ 244241 h 979708"/>
              <a:gd name="connsiteX12-439" fmla="*/ 6793653 w 7485146"/>
              <a:gd name="connsiteY12-440" fmla="*/ 235639 h 979708"/>
              <a:gd name="connsiteX13-441" fmla="*/ 6791505 w 7485146"/>
              <a:gd name="connsiteY13-442" fmla="*/ 227344 h 979708"/>
              <a:gd name="connsiteX14-443" fmla="*/ 6789358 w 7485146"/>
              <a:gd name="connsiteY14-444" fmla="*/ 218742 h 979708"/>
              <a:gd name="connsiteX15-445" fmla="*/ 6788130 w 7485146"/>
              <a:gd name="connsiteY15-446" fmla="*/ 209832 h 979708"/>
              <a:gd name="connsiteX16-447" fmla="*/ 6786903 w 7485146"/>
              <a:gd name="connsiteY16-448" fmla="*/ 201230 h 979708"/>
              <a:gd name="connsiteX17-449" fmla="*/ 6786596 w 7485146"/>
              <a:gd name="connsiteY17-450" fmla="*/ 192321 h 979708"/>
              <a:gd name="connsiteX18-451" fmla="*/ 6786290 w 7485146"/>
              <a:gd name="connsiteY18-452" fmla="*/ 183719 h 979708"/>
              <a:gd name="connsiteX19-453" fmla="*/ 6786596 w 7485146"/>
              <a:gd name="connsiteY19-454" fmla="*/ 175116 h 979708"/>
              <a:gd name="connsiteX20-455" fmla="*/ 6786903 w 7485146"/>
              <a:gd name="connsiteY20-456" fmla="*/ 166207 h 979708"/>
              <a:gd name="connsiteX21-457" fmla="*/ 6788130 w 7485146"/>
              <a:gd name="connsiteY21-458" fmla="*/ 157298 h 979708"/>
              <a:gd name="connsiteX22-459" fmla="*/ 6789358 w 7485146"/>
              <a:gd name="connsiteY22-460" fmla="*/ 148388 h 979708"/>
              <a:gd name="connsiteX23-461" fmla="*/ 6791505 w 7485146"/>
              <a:gd name="connsiteY23-462" fmla="*/ 140093 h 979708"/>
              <a:gd name="connsiteX24-463" fmla="*/ 6793653 w 7485146"/>
              <a:gd name="connsiteY24-464" fmla="*/ 131491 h 979708"/>
              <a:gd name="connsiteX25-465" fmla="*/ 6796414 w 7485146"/>
              <a:gd name="connsiteY25-466" fmla="*/ 122889 h 979708"/>
              <a:gd name="connsiteX26-467" fmla="*/ 6799788 w 7485146"/>
              <a:gd name="connsiteY26-468" fmla="*/ 114594 h 979708"/>
              <a:gd name="connsiteX27-469" fmla="*/ 6803163 w 7485146"/>
              <a:gd name="connsiteY27-470" fmla="*/ 106299 h 979708"/>
              <a:gd name="connsiteX28-471" fmla="*/ 6807151 w 7485146"/>
              <a:gd name="connsiteY28-472" fmla="*/ 98311 h 979708"/>
              <a:gd name="connsiteX29-473" fmla="*/ 6811753 w 7485146"/>
              <a:gd name="connsiteY29-474" fmla="*/ 90630 h 979708"/>
              <a:gd name="connsiteX30-475" fmla="*/ 6816661 w 7485146"/>
              <a:gd name="connsiteY30-476" fmla="*/ 82643 h 979708"/>
              <a:gd name="connsiteX31-477" fmla="*/ 6821570 w 7485146"/>
              <a:gd name="connsiteY31-478" fmla="*/ 75269 h 979708"/>
              <a:gd name="connsiteX32-479" fmla="*/ 6827092 w 7485146"/>
              <a:gd name="connsiteY32-480" fmla="*/ 67896 h 979708"/>
              <a:gd name="connsiteX33-481" fmla="*/ 6833535 w 7485146"/>
              <a:gd name="connsiteY33-482" fmla="*/ 60830 h 979708"/>
              <a:gd name="connsiteX34-483" fmla="*/ 6839977 w 7485146"/>
              <a:gd name="connsiteY34-484" fmla="*/ 53764 h 979708"/>
              <a:gd name="connsiteX35-485" fmla="*/ 6846726 w 7485146"/>
              <a:gd name="connsiteY35-486" fmla="*/ 47312 h 979708"/>
              <a:gd name="connsiteX36-487" fmla="*/ 6854089 w 7485146"/>
              <a:gd name="connsiteY36-488" fmla="*/ 41475 h 979708"/>
              <a:gd name="connsiteX37-489" fmla="*/ 6861145 w 7485146"/>
              <a:gd name="connsiteY37-490" fmla="*/ 35638 h 979708"/>
              <a:gd name="connsiteX38-491" fmla="*/ 6868815 w 7485146"/>
              <a:gd name="connsiteY38-492" fmla="*/ 30415 h 979708"/>
              <a:gd name="connsiteX39-493" fmla="*/ 6876178 w 7485146"/>
              <a:gd name="connsiteY39-494" fmla="*/ 25499 h 979708"/>
              <a:gd name="connsiteX40-495" fmla="*/ 6884461 w 7485146"/>
              <a:gd name="connsiteY40-496" fmla="*/ 21198 h 979708"/>
              <a:gd name="connsiteX41-497" fmla="*/ 6892437 w 7485146"/>
              <a:gd name="connsiteY41-498" fmla="*/ 16897 h 979708"/>
              <a:gd name="connsiteX42-499" fmla="*/ 6900720 w 7485146"/>
              <a:gd name="connsiteY42-500" fmla="*/ 13518 h 979708"/>
              <a:gd name="connsiteX43-501" fmla="*/ 6908697 w 7485146"/>
              <a:gd name="connsiteY43-502" fmla="*/ 10138 h 979708"/>
              <a:gd name="connsiteX44-503" fmla="*/ 6917287 w 7485146"/>
              <a:gd name="connsiteY44-504" fmla="*/ 7680 h 979708"/>
              <a:gd name="connsiteX45-505" fmla="*/ 6925877 w 7485146"/>
              <a:gd name="connsiteY45-506" fmla="*/ 5223 h 979708"/>
              <a:gd name="connsiteX46-507" fmla="*/ 6934467 w 7485146"/>
              <a:gd name="connsiteY46-508" fmla="*/ 3687 h 979708"/>
              <a:gd name="connsiteX47-509" fmla="*/ 6943364 w 7485146"/>
              <a:gd name="connsiteY47-510" fmla="*/ 2150 h 979708"/>
              <a:gd name="connsiteX48-511" fmla="*/ 6951647 w 7485146"/>
              <a:gd name="connsiteY48-512" fmla="*/ 1229 h 979708"/>
              <a:gd name="connsiteX49-513" fmla="*/ 6960544 w 7485146"/>
              <a:gd name="connsiteY49-514" fmla="*/ 307 h 979708"/>
              <a:gd name="connsiteX50-515" fmla="*/ 6969440 w 7485146"/>
              <a:gd name="connsiteY50-516" fmla="*/ 0 h 979708"/>
              <a:gd name="connsiteX51-517" fmla="*/ 6978337 w 7485146"/>
              <a:gd name="connsiteY51-518" fmla="*/ 307 h 979708"/>
              <a:gd name="connsiteX52-519" fmla="*/ 6986927 w 7485146"/>
              <a:gd name="connsiteY52-520" fmla="*/ 1229 h 979708"/>
              <a:gd name="connsiteX53-521" fmla="*/ 6995824 w 7485146"/>
              <a:gd name="connsiteY53-522" fmla="*/ 2150 h 979708"/>
              <a:gd name="connsiteX54-523" fmla="*/ 7004414 w 7485146"/>
              <a:gd name="connsiteY54-524" fmla="*/ 3687 h 979708"/>
              <a:gd name="connsiteX55-525" fmla="*/ 7013311 w 7485146"/>
              <a:gd name="connsiteY55-526" fmla="*/ 5223 h 979708"/>
              <a:gd name="connsiteX56-527" fmla="*/ 7021594 w 7485146"/>
              <a:gd name="connsiteY56-528" fmla="*/ 7680 h 979708"/>
              <a:gd name="connsiteX57-529" fmla="*/ 7030184 w 7485146"/>
              <a:gd name="connsiteY57-530" fmla="*/ 10138 h 979708"/>
              <a:gd name="connsiteX58-531" fmla="*/ 7038467 w 7485146"/>
              <a:gd name="connsiteY58-532" fmla="*/ 13518 h 979708"/>
              <a:gd name="connsiteX59-533" fmla="*/ 7046750 w 7485146"/>
              <a:gd name="connsiteY59-534" fmla="*/ 16897 h 979708"/>
              <a:gd name="connsiteX60-535" fmla="*/ 7054727 w 7485146"/>
              <a:gd name="connsiteY60-536" fmla="*/ 21198 h 979708"/>
              <a:gd name="connsiteX61-537" fmla="*/ 7062703 w 7485146"/>
              <a:gd name="connsiteY61-538" fmla="*/ 25499 h 979708"/>
              <a:gd name="connsiteX62-539" fmla="*/ 7070373 w 7485146"/>
              <a:gd name="connsiteY62-540" fmla="*/ 30415 h 979708"/>
              <a:gd name="connsiteX63-541" fmla="*/ 7077736 w 7485146"/>
              <a:gd name="connsiteY63-542" fmla="*/ 35638 h 979708"/>
              <a:gd name="connsiteX64-543" fmla="*/ 7085098 w 7485146"/>
              <a:gd name="connsiteY64-544" fmla="*/ 41475 h 979708"/>
              <a:gd name="connsiteX65-545" fmla="*/ 7092154 w 7485146"/>
              <a:gd name="connsiteY65-546" fmla="*/ 47312 h 979708"/>
              <a:gd name="connsiteX66-547" fmla="*/ 7098904 w 7485146"/>
              <a:gd name="connsiteY66-548" fmla="*/ 53764 h 979708"/>
              <a:gd name="connsiteX67-549" fmla="*/ 7431459 w 7485146"/>
              <a:gd name="connsiteY67-550" fmla="*/ 386793 h 979708"/>
              <a:gd name="connsiteX68-551" fmla="*/ 7437288 w 7485146"/>
              <a:gd name="connsiteY68-552" fmla="*/ 392937 h 979708"/>
              <a:gd name="connsiteX69-553" fmla="*/ 7443116 w 7485146"/>
              <a:gd name="connsiteY69-554" fmla="*/ 399696 h 979708"/>
              <a:gd name="connsiteX70-555" fmla="*/ 7448639 w 7485146"/>
              <a:gd name="connsiteY70-556" fmla="*/ 406455 h 979708"/>
              <a:gd name="connsiteX71-557" fmla="*/ 7453547 w 7485146"/>
              <a:gd name="connsiteY71-558" fmla="*/ 413828 h 979708"/>
              <a:gd name="connsiteX72-559" fmla="*/ 7458456 w 7485146"/>
              <a:gd name="connsiteY72-560" fmla="*/ 421509 h 979708"/>
              <a:gd name="connsiteX73-561" fmla="*/ 7462751 w 7485146"/>
              <a:gd name="connsiteY73-562" fmla="*/ 428882 h 979708"/>
              <a:gd name="connsiteX74-563" fmla="*/ 7466739 w 7485146"/>
              <a:gd name="connsiteY74-564" fmla="*/ 436870 h 979708"/>
              <a:gd name="connsiteX75-565" fmla="*/ 7470727 w 7485146"/>
              <a:gd name="connsiteY75-566" fmla="*/ 445165 h 979708"/>
              <a:gd name="connsiteX76-567" fmla="*/ 7473795 w 7485146"/>
              <a:gd name="connsiteY76-568" fmla="*/ 453153 h 979708"/>
              <a:gd name="connsiteX77-569" fmla="*/ 7476556 w 7485146"/>
              <a:gd name="connsiteY77-570" fmla="*/ 461755 h 979708"/>
              <a:gd name="connsiteX78-571" fmla="*/ 7479010 w 7485146"/>
              <a:gd name="connsiteY78-572" fmla="*/ 470357 h 979708"/>
              <a:gd name="connsiteX79-573" fmla="*/ 7481158 w 7485146"/>
              <a:gd name="connsiteY79-574" fmla="*/ 479266 h 979708"/>
              <a:gd name="connsiteX80-575" fmla="*/ 7482998 w 7485146"/>
              <a:gd name="connsiteY80-576" fmla="*/ 488483 h 979708"/>
              <a:gd name="connsiteX81-577" fmla="*/ 7483919 w 7485146"/>
              <a:gd name="connsiteY81-578" fmla="*/ 497700 h 979708"/>
              <a:gd name="connsiteX82-579" fmla="*/ 7484839 w 7485146"/>
              <a:gd name="connsiteY82-580" fmla="*/ 506916 h 979708"/>
              <a:gd name="connsiteX83-581" fmla="*/ 7485146 w 7485146"/>
              <a:gd name="connsiteY83-582" fmla="*/ 516440 h 979708"/>
              <a:gd name="connsiteX84-583" fmla="*/ 7484839 w 7485146"/>
              <a:gd name="connsiteY84-584" fmla="*/ 525964 h 979708"/>
              <a:gd name="connsiteX85-585" fmla="*/ 7483919 w 7485146"/>
              <a:gd name="connsiteY85-586" fmla="*/ 535181 h 979708"/>
              <a:gd name="connsiteX86-587" fmla="*/ 7482998 w 7485146"/>
              <a:gd name="connsiteY86-588" fmla="*/ 544397 h 979708"/>
              <a:gd name="connsiteX87-589" fmla="*/ 7481158 w 7485146"/>
              <a:gd name="connsiteY87-590" fmla="*/ 553307 h 979708"/>
              <a:gd name="connsiteX88-591" fmla="*/ 7479010 w 7485146"/>
              <a:gd name="connsiteY88-592" fmla="*/ 562524 h 979708"/>
              <a:gd name="connsiteX89-593" fmla="*/ 7476556 w 7485146"/>
              <a:gd name="connsiteY89-594" fmla="*/ 570819 h 979708"/>
              <a:gd name="connsiteX90-595" fmla="*/ 7473795 w 7485146"/>
              <a:gd name="connsiteY90-596" fmla="*/ 579421 h 979708"/>
              <a:gd name="connsiteX91-597" fmla="*/ 7470727 w 7485146"/>
              <a:gd name="connsiteY91-598" fmla="*/ 587716 h 979708"/>
              <a:gd name="connsiteX92-599" fmla="*/ 7466739 w 7485146"/>
              <a:gd name="connsiteY92-600" fmla="*/ 596011 h 979708"/>
              <a:gd name="connsiteX93-601" fmla="*/ 7462751 w 7485146"/>
              <a:gd name="connsiteY93-602" fmla="*/ 603691 h 979708"/>
              <a:gd name="connsiteX94-603" fmla="*/ 7458456 w 7485146"/>
              <a:gd name="connsiteY94-604" fmla="*/ 611679 h 979708"/>
              <a:gd name="connsiteX95-605" fmla="*/ 7453547 w 7485146"/>
              <a:gd name="connsiteY95-606" fmla="*/ 619052 h 979708"/>
              <a:gd name="connsiteX96-607" fmla="*/ 7448639 w 7485146"/>
              <a:gd name="connsiteY96-608" fmla="*/ 626426 h 979708"/>
              <a:gd name="connsiteX97-609" fmla="*/ 7443116 w 7485146"/>
              <a:gd name="connsiteY97-610" fmla="*/ 633185 h 979708"/>
              <a:gd name="connsiteX98-611" fmla="*/ 7437288 w 7485146"/>
              <a:gd name="connsiteY98-612" fmla="*/ 639943 h 979708"/>
              <a:gd name="connsiteX99-613" fmla="*/ 7431459 w 7485146"/>
              <a:gd name="connsiteY99-614" fmla="*/ 646088 h 979708"/>
              <a:gd name="connsiteX100-615" fmla="*/ 7098904 w 7485146"/>
              <a:gd name="connsiteY100-616" fmla="*/ 978809 h 979708"/>
              <a:gd name="connsiteX101-617" fmla="*/ 7098006 w 7485146"/>
              <a:gd name="connsiteY101-618" fmla="*/ 979708 h 979708"/>
            </a:gdLst>
            <a:ahLst/>
            <a:cxnLst>
              <a:cxn ang="0">
                <a:pos x="connsiteX0-415" y="connsiteY0-416"/>
              </a:cxn>
              <a:cxn ang="0">
                <a:pos x="connsiteX1-417" y="connsiteY1-418"/>
              </a:cxn>
              <a:cxn ang="0">
                <a:pos x="connsiteX2-419" y="connsiteY2-420"/>
              </a:cxn>
              <a:cxn ang="0">
                <a:pos x="connsiteX3-421" y="connsiteY3-422"/>
              </a:cxn>
              <a:cxn ang="0">
                <a:pos x="connsiteX4-423" y="connsiteY4-424"/>
              </a:cxn>
              <a:cxn ang="0">
                <a:pos x="connsiteX5-425" y="connsiteY5-426"/>
              </a:cxn>
              <a:cxn ang="0">
                <a:pos x="connsiteX6-427" y="connsiteY6-428"/>
              </a:cxn>
              <a:cxn ang="0">
                <a:pos x="connsiteX7-429" y="connsiteY7-430"/>
              </a:cxn>
              <a:cxn ang="0">
                <a:pos x="connsiteX8-431" y="connsiteY8-432"/>
              </a:cxn>
              <a:cxn ang="0">
                <a:pos x="connsiteX9-433" y="connsiteY9-434"/>
              </a:cxn>
              <a:cxn ang="0">
                <a:pos x="connsiteX10-435" y="connsiteY10-436"/>
              </a:cxn>
              <a:cxn ang="0">
                <a:pos x="connsiteX11-437" y="connsiteY11-438"/>
              </a:cxn>
              <a:cxn ang="0">
                <a:pos x="connsiteX12-439" y="connsiteY12-440"/>
              </a:cxn>
              <a:cxn ang="0">
                <a:pos x="connsiteX13-441" y="connsiteY13-442"/>
              </a:cxn>
              <a:cxn ang="0">
                <a:pos x="connsiteX14-443" y="connsiteY14-444"/>
              </a:cxn>
              <a:cxn ang="0">
                <a:pos x="connsiteX15-445" y="connsiteY15-446"/>
              </a:cxn>
              <a:cxn ang="0">
                <a:pos x="connsiteX16-447" y="connsiteY16-448"/>
              </a:cxn>
              <a:cxn ang="0">
                <a:pos x="connsiteX17-449" y="connsiteY17-450"/>
              </a:cxn>
              <a:cxn ang="0">
                <a:pos x="connsiteX18-451" y="connsiteY18-452"/>
              </a:cxn>
              <a:cxn ang="0">
                <a:pos x="connsiteX19-453" y="connsiteY19-454"/>
              </a:cxn>
              <a:cxn ang="0">
                <a:pos x="connsiteX20-455" y="connsiteY20-456"/>
              </a:cxn>
              <a:cxn ang="0">
                <a:pos x="connsiteX21-457" y="connsiteY21-458"/>
              </a:cxn>
              <a:cxn ang="0">
                <a:pos x="connsiteX22-459" y="connsiteY22-460"/>
              </a:cxn>
              <a:cxn ang="0">
                <a:pos x="connsiteX23-461" y="connsiteY23-462"/>
              </a:cxn>
              <a:cxn ang="0">
                <a:pos x="connsiteX24-463" y="connsiteY24-464"/>
              </a:cxn>
              <a:cxn ang="0">
                <a:pos x="connsiteX25-465" y="connsiteY25-466"/>
              </a:cxn>
              <a:cxn ang="0">
                <a:pos x="connsiteX26-467" y="connsiteY26-468"/>
              </a:cxn>
              <a:cxn ang="0">
                <a:pos x="connsiteX27-469" y="connsiteY27-470"/>
              </a:cxn>
              <a:cxn ang="0">
                <a:pos x="connsiteX28-471" y="connsiteY28-472"/>
              </a:cxn>
              <a:cxn ang="0">
                <a:pos x="connsiteX29-473" y="connsiteY29-474"/>
              </a:cxn>
              <a:cxn ang="0">
                <a:pos x="connsiteX30-475" y="connsiteY30-476"/>
              </a:cxn>
              <a:cxn ang="0">
                <a:pos x="connsiteX31-477" y="connsiteY31-478"/>
              </a:cxn>
              <a:cxn ang="0">
                <a:pos x="connsiteX32-479" y="connsiteY32-480"/>
              </a:cxn>
              <a:cxn ang="0">
                <a:pos x="connsiteX33-481" y="connsiteY33-482"/>
              </a:cxn>
              <a:cxn ang="0">
                <a:pos x="connsiteX34-483" y="connsiteY34-484"/>
              </a:cxn>
              <a:cxn ang="0">
                <a:pos x="connsiteX35-485" y="connsiteY35-486"/>
              </a:cxn>
              <a:cxn ang="0">
                <a:pos x="connsiteX36-487" y="connsiteY36-488"/>
              </a:cxn>
              <a:cxn ang="0">
                <a:pos x="connsiteX37-489" y="connsiteY37-490"/>
              </a:cxn>
              <a:cxn ang="0">
                <a:pos x="connsiteX38-491" y="connsiteY38-492"/>
              </a:cxn>
              <a:cxn ang="0">
                <a:pos x="connsiteX39-493" y="connsiteY39-494"/>
              </a:cxn>
              <a:cxn ang="0">
                <a:pos x="connsiteX40-495" y="connsiteY40-496"/>
              </a:cxn>
              <a:cxn ang="0">
                <a:pos x="connsiteX41-497" y="connsiteY41-498"/>
              </a:cxn>
              <a:cxn ang="0">
                <a:pos x="connsiteX42-499" y="connsiteY42-500"/>
              </a:cxn>
              <a:cxn ang="0">
                <a:pos x="connsiteX43-501" y="connsiteY43-502"/>
              </a:cxn>
              <a:cxn ang="0">
                <a:pos x="connsiteX44-503" y="connsiteY44-504"/>
              </a:cxn>
              <a:cxn ang="0">
                <a:pos x="connsiteX45-505" y="connsiteY45-506"/>
              </a:cxn>
              <a:cxn ang="0">
                <a:pos x="connsiteX46-507" y="connsiteY46-508"/>
              </a:cxn>
              <a:cxn ang="0">
                <a:pos x="connsiteX47-509" y="connsiteY47-510"/>
              </a:cxn>
              <a:cxn ang="0">
                <a:pos x="connsiteX48-511" y="connsiteY48-512"/>
              </a:cxn>
              <a:cxn ang="0">
                <a:pos x="connsiteX49-513" y="connsiteY49-514"/>
              </a:cxn>
              <a:cxn ang="0">
                <a:pos x="connsiteX50-515" y="connsiteY50-516"/>
              </a:cxn>
              <a:cxn ang="0">
                <a:pos x="connsiteX51-517" y="connsiteY51-518"/>
              </a:cxn>
              <a:cxn ang="0">
                <a:pos x="connsiteX52-519" y="connsiteY52-520"/>
              </a:cxn>
              <a:cxn ang="0">
                <a:pos x="connsiteX53-521" y="connsiteY53-522"/>
              </a:cxn>
              <a:cxn ang="0">
                <a:pos x="connsiteX54-523" y="connsiteY54-524"/>
              </a:cxn>
              <a:cxn ang="0">
                <a:pos x="connsiteX55-525" y="connsiteY55-526"/>
              </a:cxn>
              <a:cxn ang="0">
                <a:pos x="connsiteX56-527" y="connsiteY56-528"/>
              </a:cxn>
              <a:cxn ang="0">
                <a:pos x="connsiteX57-529" y="connsiteY57-530"/>
              </a:cxn>
              <a:cxn ang="0">
                <a:pos x="connsiteX58-531" y="connsiteY58-532"/>
              </a:cxn>
              <a:cxn ang="0">
                <a:pos x="connsiteX59-533" y="connsiteY59-534"/>
              </a:cxn>
              <a:cxn ang="0">
                <a:pos x="connsiteX60-535" y="connsiteY60-536"/>
              </a:cxn>
              <a:cxn ang="0">
                <a:pos x="connsiteX61-537" y="connsiteY61-538"/>
              </a:cxn>
              <a:cxn ang="0">
                <a:pos x="connsiteX62-539" y="connsiteY62-540"/>
              </a:cxn>
              <a:cxn ang="0">
                <a:pos x="connsiteX63-541" y="connsiteY63-542"/>
              </a:cxn>
              <a:cxn ang="0">
                <a:pos x="connsiteX64-543" y="connsiteY64-544"/>
              </a:cxn>
              <a:cxn ang="0">
                <a:pos x="connsiteX65-545" y="connsiteY65-546"/>
              </a:cxn>
              <a:cxn ang="0">
                <a:pos x="connsiteX66-547" y="connsiteY66-548"/>
              </a:cxn>
              <a:cxn ang="0">
                <a:pos x="connsiteX67-549" y="connsiteY67-550"/>
              </a:cxn>
              <a:cxn ang="0">
                <a:pos x="connsiteX68-551" y="connsiteY68-552"/>
              </a:cxn>
              <a:cxn ang="0">
                <a:pos x="connsiteX69-553" y="connsiteY69-554"/>
              </a:cxn>
              <a:cxn ang="0">
                <a:pos x="connsiteX70-555" y="connsiteY70-556"/>
              </a:cxn>
              <a:cxn ang="0">
                <a:pos x="connsiteX71-557" y="connsiteY71-558"/>
              </a:cxn>
              <a:cxn ang="0">
                <a:pos x="connsiteX72-559" y="connsiteY72-560"/>
              </a:cxn>
              <a:cxn ang="0">
                <a:pos x="connsiteX73-561" y="connsiteY73-562"/>
              </a:cxn>
              <a:cxn ang="0">
                <a:pos x="connsiteX74-563" y="connsiteY74-564"/>
              </a:cxn>
              <a:cxn ang="0">
                <a:pos x="connsiteX75-565" y="connsiteY75-566"/>
              </a:cxn>
              <a:cxn ang="0">
                <a:pos x="connsiteX76-567" y="connsiteY76-568"/>
              </a:cxn>
              <a:cxn ang="0">
                <a:pos x="connsiteX77-569" y="connsiteY77-570"/>
              </a:cxn>
              <a:cxn ang="0">
                <a:pos x="connsiteX78-571" y="connsiteY78-572"/>
              </a:cxn>
              <a:cxn ang="0">
                <a:pos x="connsiteX79-573" y="connsiteY79-574"/>
              </a:cxn>
              <a:cxn ang="0">
                <a:pos x="connsiteX80-575" y="connsiteY80-576"/>
              </a:cxn>
              <a:cxn ang="0">
                <a:pos x="connsiteX81-577" y="connsiteY81-578"/>
              </a:cxn>
              <a:cxn ang="0">
                <a:pos x="connsiteX82-579" y="connsiteY82-580"/>
              </a:cxn>
              <a:cxn ang="0">
                <a:pos x="connsiteX83-581" y="connsiteY83-582"/>
              </a:cxn>
              <a:cxn ang="0">
                <a:pos x="connsiteX84-583" y="connsiteY84-584"/>
              </a:cxn>
              <a:cxn ang="0">
                <a:pos x="connsiteX85-585" y="connsiteY85-586"/>
              </a:cxn>
              <a:cxn ang="0">
                <a:pos x="connsiteX86-587" y="connsiteY86-588"/>
              </a:cxn>
              <a:cxn ang="0">
                <a:pos x="connsiteX87-589" y="connsiteY87-590"/>
              </a:cxn>
              <a:cxn ang="0">
                <a:pos x="connsiteX88-591" y="connsiteY88-592"/>
              </a:cxn>
              <a:cxn ang="0">
                <a:pos x="connsiteX89-593" y="connsiteY89-594"/>
              </a:cxn>
              <a:cxn ang="0">
                <a:pos x="connsiteX90-595" y="connsiteY90-596"/>
              </a:cxn>
              <a:cxn ang="0">
                <a:pos x="connsiteX91-597" y="connsiteY91-598"/>
              </a:cxn>
              <a:cxn ang="0">
                <a:pos x="connsiteX92-599" y="connsiteY92-600"/>
              </a:cxn>
              <a:cxn ang="0">
                <a:pos x="connsiteX93-601" y="connsiteY93-602"/>
              </a:cxn>
              <a:cxn ang="0">
                <a:pos x="connsiteX94-603" y="connsiteY94-604"/>
              </a:cxn>
              <a:cxn ang="0">
                <a:pos x="connsiteX95-605" y="connsiteY95-606"/>
              </a:cxn>
              <a:cxn ang="0">
                <a:pos x="connsiteX96-607" y="connsiteY96-608"/>
              </a:cxn>
              <a:cxn ang="0">
                <a:pos x="connsiteX97-609" y="connsiteY97-610"/>
              </a:cxn>
              <a:cxn ang="0">
                <a:pos x="connsiteX98-611" y="connsiteY98-612"/>
              </a:cxn>
              <a:cxn ang="0">
                <a:pos x="connsiteX99-613" y="connsiteY99-614"/>
              </a:cxn>
              <a:cxn ang="0">
                <a:pos x="connsiteX100-615" y="connsiteY100-616"/>
              </a:cxn>
              <a:cxn ang="0">
                <a:pos x="connsiteX101-617" y="connsiteY101-618"/>
              </a:cxn>
            </a:cxnLst>
            <a:rect l="l" t="t" r="r" b="b"/>
            <a:pathLst>
              <a:path w="7485146" h="979708">
                <a:moveTo>
                  <a:pt x="0" y="332875"/>
                </a:moveTo>
                <a:lnTo>
                  <a:pt x="6865543" y="332875"/>
                </a:lnTo>
                <a:lnTo>
                  <a:pt x="6839977" y="313673"/>
                </a:lnTo>
                <a:lnTo>
                  <a:pt x="6833535" y="306607"/>
                </a:lnTo>
                <a:lnTo>
                  <a:pt x="6827092" y="299541"/>
                </a:lnTo>
                <a:lnTo>
                  <a:pt x="6821570" y="292475"/>
                </a:lnTo>
                <a:lnTo>
                  <a:pt x="6816661" y="284487"/>
                </a:lnTo>
                <a:lnTo>
                  <a:pt x="6811753" y="276807"/>
                </a:lnTo>
                <a:lnTo>
                  <a:pt x="6807151" y="269126"/>
                </a:lnTo>
                <a:lnTo>
                  <a:pt x="6803163" y="260831"/>
                </a:lnTo>
                <a:lnTo>
                  <a:pt x="6799788" y="252844"/>
                </a:lnTo>
                <a:lnTo>
                  <a:pt x="6796414" y="244241"/>
                </a:lnTo>
                <a:lnTo>
                  <a:pt x="6793653" y="235639"/>
                </a:lnTo>
                <a:lnTo>
                  <a:pt x="6791505" y="227344"/>
                </a:lnTo>
                <a:lnTo>
                  <a:pt x="6789358" y="218742"/>
                </a:lnTo>
                <a:lnTo>
                  <a:pt x="6788130" y="209832"/>
                </a:lnTo>
                <a:lnTo>
                  <a:pt x="6786903" y="201230"/>
                </a:lnTo>
                <a:cubicBezTo>
                  <a:pt x="6786801" y="198260"/>
                  <a:pt x="6786698" y="195291"/>
                  <a:pt x="6786596" y="192321"/>
                </a:cubicBezTo>
                <a:lnTo>
                  <a:pt x="6786290" y="183719"/>
                </a:lnTo>
                <a:lnTo>
                  <a:pt x="6786596" y="175116"/>
                </a:lnTo>
                <a:cubicBezTo>
                  <a:pt x="6786698" y="172146"/>
                  <a:pt x="6786801" y="169177"/>
                  <a:pt x="6786903" y="166207"/>
                </a:cubicBezTo>
                <a:lnTo>
                  <a:pt x="6788130" y="157298"/>
                </a:lnTo>
                <a:lnTo>
                  <a:pt x="6789358" y="148388"/>
                </a:lnTo>
                <a:lnTo>
                  <a:pt x="6791505" y="140093"/>
                </a:lnTo>
                <a:lnTo>
                  <a:pt x="6793653" y="131491"/>
                </a:lnTo>
                <a:lnTo>
                  <a:pt x="6796414" y="122889"/>
                </a:lnTo>
                <a:lnTo>
                  <a:pt x="6799788" y="114594"/>
                </a:lnTo>
                <a:lnTo>
                  <a:pt x="6803163" y="106299"/>
                </a:lnTo>
                <a:lnTo>
                  <a:pt x="6807151" y="98311"/>
                </a:lnTo>
                <a:lnTo>
                  <a:pt x="6811753" y="90630"/>
                </a:lnTo>
                <a:lnTo>
                  <a:pt x="6816661" y="82643"/>
                </a:lnTo>
                <a:lnTo>
                  <a:pt x="6821570" y="75269"/>
                </a:lnTo>
                <a:lnTo>
                  <a:pt x="6827092" y="67896"/>
                </a:lnTo>
                <a:lnTo>
                  <a:pt x="6833535" y="60830"/>
                </a:lnTo>
                <a:lnTo>
                  <a:pt x="6839977" y="53764"/>
                </a:lnTo>
                <a:lnTo>
                  <a:pt x="6846726" y="47312"/>
                </a:lnTo>
                <a:lnTo>
                  <a:pt x="6854089" y="41475"/>
                </a:lnTo>
                <a:lnTo>
                  <a:pt x="6861145" y="35638"/>
                </a:lnTo>
                <a:lnTo>
                  <a:pt x="6868815" y="30415"/>
                </a:lnTo>
                <a:lnTo>
                  <a:pt x="6876178" y="25499"/>
                </a:lnTo>
                <a:lnTo>
                  <a:pt x="6884461" y="21198"/>
                </a:lnTo>
                <a:lnTo>
                  <a:pt x="6892437" y="16897"/>
                </a:lnTo>
                <a:lnTo>
                  <a:pt x="6900720" y="13518"/>
                </a:lnTo>
                <a:lnTo>
                  <a:pt x="6908697" y="10138"/>
                </a:lnTo>
                <a:lnTo>
                  <a:pt x="6917287" y="7680"/>
                </a:lnTo>
                <a:lnTo>
                  <a:pt x="6925877" y="5223"/>
                </a:lnTo>
                <a:lnTo>
                  <a:pt x="6934467" y="3687"/>
                </a:lnTo>
                <a:lnTo>
                  <a:pt x="6943364" y="2150"/>
                </a:lnTo>
                <a:lnTo>
                  <a:pt x="6951647" y="1229"/>
                </a:lnTo>
                <a:lnTo>
                  <a:pt x="6960544" y="307"/>
                </a:lnTo>
                <a:lnTo>
                  <a:pt x="6969440" y="0"/>
                </a:lnTo>
                <a:lnTo>
                  <a:pt x="6978337" y="307"/>
                </a:lnTo>
                <a:lnTo>
                  <a:pt x="6986927" y="1229"/>
                </a:lnTo>
                <a:lnTo>
                  <a:pt x="6995824" y="2150"/>
                </a:lnTo>
                <a:lnTo>
                  <a:pt x="7004414" y="3687"/>
                </a:lnTo>
                <a:lnTo>
                  <a:pt x="7013311" y="5223"/>
                </a:lnTo>
                <a:lnTo>
                  <a:pt x="7021594" y="7680"/>
                </a:lnTo>
                <a:lnTo>
                  <a:pt x="7030184" y="10138"/>
                </a:lnTo>
                <a:lnTo>
                  <a:pt x="7038467" y="13518"/>
                </a:lnTo>
                <a:lnTo>
                  <a:pt x="7046750" y="16897"/>
                </a:lnTo>
                <a:lnTo>
                  <a:pt x="7054727" y="21198"/>
                </a:lnTo>
                <a:lnTo>
                  <a:pt x="7062703" y="25499"/>
                </a:lnTo>
                <a:lnTo>
                  <a:pt x="7070373" y="30415"/>
                </a:lnTo>
                <a:lnTo>
                  <a:pt x="7077736" y="35638"/>
                </a:lnTo>
                <a:lnTo>
                  <a:pt x="7085098" y="41475"/>
                </a:lnTo>
                <a:lnTo>
                  <a:pt x="7092154" y="47312"/>
                </a:lnTo>
                <a:lnTo>
                  <a:pt x="7098904" y="53764"/>
                </a:lnTo>
                <a:lnTo>
                  <a:pt x="7431459" y="386793"/>
                </a:lnTo>
                <a:lnTo>
                  <a:pt x="7437288" y="392937"/>
                </a:lnTo>
                <a:lnTo>
                  <a:pt x="7443116" y="399696"/>
                </a:lnTo>
                <a:lnTo>
                  <a:pt x="7448639" y="406455"/>
                </a:lnTo>
                <a:lnTo>
                  <a:pt x="7453547" y="413828"/>
                </a:lnTo>
                <a:lnTo>
                  <a:pt x="7458456" y="421509"/>
                </a:lnTo>
                <a:lnTo>
                  <a:pt x="7462751" y="428882"/>
                </a:lnTo>
                <a:lnTo>
                  <a:pt x="7466739" y="436870"/>
                </a:lnTo>
                <a:lnTo>
                  <a:pt x="7470727" y="445165"/>
                </a:lnTo>
                <a:lnTo>
                  <a:pt x="7473795" y="453153"/>
                </a:lnTo>
                <a:lnTo>
                  <a:pt x="7476556" y="461755"/>
                </a:lnTo>
                <a:lnTo>
                  <a:pt x="7479010" y="470357"/>
                </a:lnTo>
                <a:lnTo>
                  <a:pt x="7481158" y="479266"/>
                </a:lnTo>
                <a:lnTo>
                  <a:pt x="7482998" y="488483"/>
                </a:lnTo>
                <a:lnTo>
                  <a:pt x="7483919" y="497700"/>
                </a:lnTo>
                <a:cubicBezTo>
                  <a:pt x="7484226" y="500772"/>
                  <a:pt x="7484532" y="503844"/>
                  <a:pt x="7484839" y="506916"/>
                </a:cubicBezTo>
                <a:cubicBezTo>
                  <a:pt x="7484941" y="510091"/>
                  <a:pt x="7485044" y="513265"/>
                  <a:pt x="7485146" y="516440"/>
                </a:cubicBezTo>
                <a:cubicBezTo>
                  <a:pt x="7485044" y="519615"/>
                  <a:pt x="7484941" y="522789"/>
                  <a:pt x="7484839" y="525964"/>
                </a:cubicBezTo>
                <a:cubicBezTo>
                  <a:pt x="7484532" y="529036"/>
                  <a:pt x="7484226" y="532109"/>
                  <a:pt x="7483919" y="535181"/>
                </a:cubicBezTo>
                <a:lnTo>
                  <a:pt x="7482998" y="544397"/>
                </a:lnTo>
                <a:lnTo>
                  <a:pt x="7481158" y="553307"/>
                </a:lnTo>
                <a:lnTo>
                  <a:pt x="7479010" y="562524"/>
                </a:lnTo>
                <a:lnTo>
                  <a:pt x="7476556" y="570819"/>
                </a:lnTo>
                <a:lnTo>
                  <a:pt x="7473795" y="579421"/>
                </a:lnTo>
                <a:lnTo>
                  <a:pt x="7470727" y="587716"/>
                </a:lnTo>
                <a:lnTo>
                  <a:pt x="7466739" y="596011"/>
                </a:lnTo>
                <a:lnTo>
                  <a:pt x="7462751" y="603691"/>
                </a:lnTo>
                <a:lnTo>
                  <a:pt x="7458456" y="611679"/>
                </a:lnTo>
                <a:lnTo>
                  <a:pt x="7453547" y="619052"/>
                </a:lnTo>
                <a:lnTo>
                  <a:pt x="7448639" y="626426"/>
                </a:lnTo>
                <a:lnTo>
                  <a:pt x="7443116" y="633185"/>
                </a:lnTo>
                <a:lnTo>
                  <a:pt x="7437288" y="639943"/>
                </a:lnTo>
                <a:lnTo>
                  <a:pt x="7431459" y="646088"/>
                </a:lnTo>
                <a:lnTo>
                  <a:pt x="7098904" y="978809"/>
                </a:lnTo>
                <a:lnTo>
                  <a:pt x="7098006" y="979708"/>
                </a:lnTo>
              </a:path>
            </a:pathLst>
          </a:custGeom>
          <a:noFill/>
          <a:ln w="28575">
            <a:solidFill>
              <a:schemeClr val="accent1"/>
            </a:solidFill>
          </a:ln>
        </p:spPr>
        <p:txBody>
          <a:bodyPr wrap="square" tIns="360000" anchor="ctr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仿宋" charset="0"/>
                <a:ea typeface="仿宋" charset="0"/>
                <a:sym typeface="+mn-ea"/>
              </a:rPr>
              <a:t>坚守职业底线，文明规范，追求实事求是、无私奉献的高尚境界。</a:t>
            </a:r>
            <a:endParaRPr lang="zh-CN" altLang="en-US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仿宋" charset="0"/>
              <a:ea typeface="仿宋" charset="0"/>
              <a:sym typeface="+mn-ea"/>
            </a:endParaRPr>
          </a:p>
        </p:txBody>
      </p:sp>
      <p:sp>
        <p:nvSpPr>
          <p:cNvPr id="35" name="矩形 34"/>
          <p:cNvSpPr/>
          <p:nvPr>
            <p:custDataLst>
              <p:tags r:id="rId6"/>
            </p:custDataLst>
          </p:nvPr>
        </p:nvSpPr>
        <p:spPr>
          <a:xfrm>
            <a:off x="1885315" y="610870"/>
            <a:ext cx="8545830" cy="840740"/>
          </a:xfrm>
          <a:prstGeom prst="rect">
            <a:avLst/>
          </a:prstGeom>
        </p:spPr>
        <p:txBody>
          <a:bodyPr wrap="square">
            <a:scene3d>
              <a:camera prst="orthographicFront"/>
              <a:lightRig rig="threePt" dir="t"/>
            </a:scene3d>
          </a:bodyPr>
          <a:lstStyle/>
          <a:p>
            <a:pPr algn="ctr"/>
            <a:r>
              <a:rPr lang="en-US" altLang="zh-CN" sz="36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黑体" charset="0"/>
                <a:ea typeface="黑体" charset="0"/>
                <a:cs typeface="+mj-cs"/>
                <a:sym typeface="+mn-ea"/>
              </a:rPr>
              <a:t>审计</a:t>
            </a:r>
            <a:r>
              <a:rPr lang="zh-CN" altLang="en-US" sz="36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黑体" charset="0"/>
                <a:ea typeface="黑体" charset="0"/>
                <a:cs typeface="+mj-cs"/>
                <a:sym typeface="+mn-ea"/>
              </a:rPr>
              <a:t>部门</a:t>
            </a:r>
            <a:r>
              <a:rPr lang="en-US" altLang="zh-CN" sz="36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黑体" charset="0"/>
                <a:ea typeface="黑体" charset="0"/>
                <a:cs typeface="+mj-cs"/>
                <a:sym typeface="+mn-ea"/>
              </a:rPr>
              <a:t>党员要坚守的底线、追求的境界</a:t>
            </a:r>
            <a:endParaRPr lang="en-US" altLang="zh-CN" sz="3600" kern="0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黑体" charset="0"/>
              <a:ea typeface="黑体" charset="0"/>
              <a:cs typeface="+mj-cs"/>
              <a:sym typeface="+mn-ea"/>
            </a:endParaRPr>
          </a:p>
        </p:txBody>
      </p:sp>
      <p:pic>
        <p:nvPicPr>
          <p:cNvPr id="17" name="图片 16" descr="QQ图片2016051917204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6035" y="-19050"/>
            <a:ext cx="1687195" cy="1350010"/>
          </a:xfrm>
          <a:prstGeom prst="rect">
            <a:avLst/>
          </a:prstGeom>
        </p:spPr>
      </p:pic>
    </p:spTree>
    <p:custDataLst>
      <p:tags r:id="rId8"/>
    </p:custData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文本框 19"/>
          <p:cNvSpPr txBox="1"/>
          <p:nvPr>
            <p:custDataLst>
              <p:tags r:id="rId1"/>
            </p:custDataLst>
          </p:nvPr>
        </p:nvSpPr>
        <p:spPr>
          <a:xfrm>
            <a:off x="1686560" y="670560"/>
            <a:ext cx="9292590" cy="733425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ctr"/>
            <a:r>
              <a:rPr lang="en-US" altLang="zh-CN" sz="36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黑体" charset="0"/>
                <a:ea typeface="黑体" charset="0"/>
                <a:cs typeface="+mj-cs"/>
                <a:sym typeface="+mn-ea"/>
              </a:rPr>
              <a:t>审计</a:t>
            </a:r>
            <a:r>
              <a:rPr lang="zh-CN" altLang="en-US" sz="36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黑体" charset="0"/>
                <a:ea typeface="黑体" charset="0"/>
                <a:cs typeface="+mj-cs"/>
                <a:sym typeface="+mn-ea"/>
              </a:rPr>
              <a:t>部门</a:t>
            </a:r>
            <a:r>
              <a:rPr lang="en-US" altLang="zh-CN" sz="36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黑体" charset="0"/>
                <a:ea typeface="黑体" charset="0"/>
                <a:cs typeface="+mj-cs"/>
                <a:sym typeface="+mn-ea"/>
              </a:rPr>
              <a:t>党员应怎样坚守底线、提升境界</a:t>
            </a:r>
            <a:endParaRPr lang="en-US" altLang="zh-CN" sz="3600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黑体" charset="0"/>
              <a:ea typeface="黑体" charset="0"/>
              <a:cs typeface="+mj-cs"/>
              <a:sym typeface="+mn-ea"/>
            </a:endParaRPr>
          </a:p>
        </p:txBody>
      </p:sp>
      <p:grpSp>
        <p:nvGrpSpPr>
          <p:cNvPr id="4" name="组合 3"/>
          <p:cNvGrpSpPr/>
          <p:nvPr>
            <p:custDataLst>
              <p:tags r:id="rId2"/>
            </p:custDataLst>
          </p:nvPr>
        </p:nvGrpSpPr>
        <p:grpSpPr>
          <a:xfrm>
            <a:off x="6854665" y="4244242"/>
            <a:ext cx="1008000" cy="1008000"/>
            <a:chOff x="5500914" y="4370767"/>
            <a:chExt cx="1190172" cy="1190172"/>
          </a:xfrm>
        </p:grpSpPr>
        <p:sp>
          <p:nvSpPr>
            <p:cNvPr id="5" name="椭圆 4"/>
            <p:cNvSpPr/>
            <p:nvPr>
              <p:custDataLst>
                <p:tags r:id="rId3"/>
              </p:custDataLst>
            </p:nvPr>
          </p:nvSpPr>
          <p:spPr>
            <a:xfrm>
              <a:off x="5500914" y="4370767"/>
              <a:ext cx="1190172" cy="1190172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zh-CN" altLang="en-US">
                <a:sym typeface="Arial" pitchFamily="34" charset="0"/>
              </a:endParaRPr>
            </a:p>
          </p:txBody>
        </p:sp>
        <p:sp>
          <p:nvSpPr>
            <p:cNvPr id="6" name="KSO_Shape"/>
            <p:cNvSpPr/>
            <p:nvPr>
              <p:custDataLst>
                <p:tags r:id="rId4"/>
              </p:custDataLst>
            </p:nvPr>
          </p:nvSpPr>
          <p:spPr bwMode="auto">
            <a:xfrm>
              <a:off x="5846540" y="4714875"/>
              <a:ext cx="498920" cy="514350"/>
            </a:xfrm>
            <a:custGeom>
              <a:avLst/>
              <a:gdLst>
                <a:gd name="T0" fmla="*/ 705908 w 4388"/>
                <a:gd name="T1" fmla="*/ 0 h 4523"/>
                <a:gd name="T2" fmla="*/ 293567 w 4388"/>
                <a:gd name="T3" fmla="*/ 424129 h 4523"/>
                <a:gd name="T4" fmla="*/ 924083 w 4388"/>
                <a:gd name="T5" fmla="*/ 624611 h 4523"/>
                <a:gd name="T6" fmla="*/ 705908 w 4388"/>
                <a:gd name="T7" fmla="*/ 0 h 4523"/>
                <a:gd name="T8" fmla="*/ 0 w 4388"/>
                <a:gd name="T9" fmla="*/ 629244 h 4523"/>
                <a:gd name="T10" fmla="*/ 0 w 4388"/>
                <a:gd name="T11" fmla="*/ 987247 h 4523"/>
                <a:gd name="T12" fmla="*/ 165526 w 4388"/>
                <a:gd name="T13" fmla="*/ 987247 h 4523"/>
                <a:gd name="T14" fmla="*/ 165526 w 4388"/>
                <a:gd name="T15" fmla="*/ 1905000 h 4523"/>
                <a:gd name="T16" fmla="*/ 1682639 w 4388"/>
                <a:gd name="T17" fmla="*/ 1905000 h 4523"/>
                <a:gd name="T18" fmla="*/ 1682639 w 4388"/>
                <a:gd name="T19" fmla="*/ 987247 h 4523"/>
                <a:gd name="T20" fmla="*/ 1848165 w 4388"/>
                <a:gd name="T21" fmla="*/ 987247 h 4523"/>
                <a:gd name="T22" fmla="*/ 1848165 w 4388"/>
                <a:gd name="T23" fmla="*/ 629244 h 4523"/>
                <a:gd name="T24" fmla="*/ 0 w 4388"/>
                <a:gd name="T25" fmla="*/ 629244 h 4523"/>
                <a:gd name="T26" fmla="*/ 1142257 w 4388"/>
                <a:gd name="T27" fmla="*/ 0 h 4523"/>
                <a:gd name="T28" fmla="*/ 924083 w 4388"/>
                <a:gd name="T29" fmla="*/ 624611 h 4523"/>
                <a:gd name="T30" fmla="*/ 1554177 w 4388"/>
                <a:gd name="T31" fmla="*/ 424129 h 4523"/>
                <a:gd name="T32" fmla="*/ 1142257 w 4388"/>
                <a:gd name="T33" fmla="*/ 0 h 452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4388" h="4523">
                  <a:moveTo>
                    <a:pt x="1676" y="0"/>
                  </a:moveTo>
                  <a:lnTo>
                    <a:pt x="697" y="1007"/>
                  </a:lnTo>
                  <a:lnTo>
                    <a:pt x="2194" y="1483"/>
                  </a:lnTo>
                  <a:lnTo>
                    <a:pt x="1676" y="0"/>
                  </a:lnTo>
                  <a:close/>
                  <a:moveTo>
                    <a:pt x="0" y="1494"/>
                  </a:moveTo>
                  <a:lnTo>
                    <a:pt x="0" y="2344"/>
                  </a:lnTo>
                  <a:lnTo>
                    <a:pt x="393" y="2344"/>
                  </a:lnTo>
                  <a:lnTo>
                    <a:pt x="393" y="4523"/>
                  </a:lnTo>
                  <a:lnTo>
                    <a:pt x="3995" y="4523"/>
                  </a:lnTo>
                  <a:lnTo>
                    <a:pt x="3995" y="2344"/>
                  </a:lnTo>
                  <a:lnTo>
                    <a:pt x="4388" y="2344"/>
                  </a:lnTo>
                  <a:lnTo>
                    <a:pt x="4388" y="1494"/>
                  </a:lnTo>
                  <a:lnTo>
                    <a:pt x="0" y="1494"/>
                  </a:lnTo>
                  <a:close/>
                  <a:moveTo>
                    <a:pt x="2712" y="0"/>
                  </a:moveTo>
                  <a:lnTo>
                    <a:pt x="2194" y="1483"/>
                  </a:lnTo>
                  <a:lnTo>
                    <a:pt x="3690" y="1007"/>
                  </a:lnTo>
                  <a:lnTo>
                    <a:pt x="2712" y="0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</p:spPr>
          <p:txBody>
            <a:bodyPr tIns="684000" anchor="ctr">
              <a:normAutofit fontScale="25000" lnSpcReduction="20000"/>
              <a:scene3d>
                <a:camera prst="orthographicFront"/>
                <a:lightRig rig="threePt" dir="t"/>
              </a:scene3d>
              <a:sp3d>
                <a:contourClr>
                  <a:srgbClr val="FFFFFF"/>
                </a:contourClr>
              </a:sp3d>
            </a:bodyPr>
            <a:lstStyle/>
            <a:p>
              <a:pPr algn="ctr">
                <a:defRPr/>
              </a:pPr>
              <a:endParaRPr lang="zh-CN" altLang="en-US" dirty="0">
                <a:solidFill>
                  <a:srgbClr val="FFFFFF"/>
                </a:solidFill>
                <a:sym typeface="Arial" pitchFamily="34" charset="0"/>
              </a:endParaRPr>
            </a:p>
          </p:txBody>
        </p:sp>
      </p:grpSp>
      <p:grpSp>
        <p:nvGrpSpPr>
          <p:cNvPr id="7" name="组合 6"/>
          <p:cNvGrpSpPr/>
          <p:nvPr>
            <p:custDataLst>
              <p:tags r:id="rId5"/>
            </p:custDataLst>
          </p:nvPr>
        </p:nvGrpSpPr>
        <p:grpSpPr>
          <a:xfrm>
            <a:off x="6870303" y="2547892"/>
            <a:ext cx="1008000" cy="1008000"/>
            <a:chOff x="7126514" y="2833914"/>
            <a:chExt cx="1190172" cy="1190172"/>
          </a:xfrm>
        </p:grpSpPr>
        <p:sp>
          <p:nvSpPr>
            <p:cNvPr id="8" name="椭圆 7"/>
            <p:cNvSpPr/>
            <p:nvPr>
              <p:custDataLst>
                <p:tags r:id="rId6"/>
              </p:custDataLst>
            </p:nvPr>
          </p:nvSpPr>
          <p:spPr>
            <a:xfrm>
              <a:off x="7126514" y="2833914"/>
              <a:ext cx="1190172" cy="1190172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rmAutofit/>
            </a:bodyPr>
            <a:lstStyle/>
            <a:p>
              <a:pPr algn="ctr"/>
              <a:endParaRPr lang="zh-CN" altLang="en-US">
                <a:sym typeface="Arial" pitchFamily="34" charset="0"/>
              </a:endParaRPr>
            </a:p>
          </p:txBody>
        </p:sp>
        <p:sp>
          <p:nvSpPr>
            <p:cNvPr id="9" name="KSO_Shape"/>
            <p:cNvSpPr/>
            <p:nvPr>
              <p:custDataLst>
                <p:tags r:id="rId7"/>
              </p:custDataLst>
            </p:nvPr>
          </p:nvSpPr>
          <p:spPr>
            <a:xfrm>
              <a:off x="7472170" y="3105754"/>
              <a:ext cx="498860" cy="646492"/>
            </a:xfrm>
            <a:custGeom>
              <a:avLst/>
              <a:gdLst>
                <a:gd name="connsiteX0" fmla="*/ 119442 w 2112807"/>
                <a:gd name="connsiteY0" fmla="*/ 0 h 3733939"/>
                <a:gd name="connsiteX1" fmla="*/ 238884 w 2112807"/>
                <a:gd name="connsiteY1" fmla="*/ 119442 h 3733939"/>
                <a:gd name="connsiteX2" fmla="*/ 165934 w 2112807"/>
                <a:gd name="connsiteY2" fmla="*/ 229498 h 3733939"/>
                <a:gd name="connsiteX3" fmla="*/ 142301 w 2112807"/>
                <a:gd name="connsiteY3" fmla="*/ 234269 h 3733939"/>
                <a:gd name="connsiteX4" fmla="*/ 142301 w 2112807"/>
                <a:gd name="connsiteY4" fmla="*/ 412408 h 3733939"/>
                <a:gd name="connsiteX5" fmla="*/ 159590 w 2112807"/>
                <a:gd name="connsiteY5" fmla="*/ 392780 h 3733939"/>
                <a:gd name="connsiteX6" fmla="*/ 2112807 w 2112807"/>
                <a:gd name="connsiteY6" fmla="*/ 464309 h 3733939"/>
                <a:gd name="connsiteX7" fmla="*/ 2112807 w 2112807"/>
                <a:gd name="connsiteY7" fmla="*/ 1976477 h 3733939"/>
                <a:gd name="connsiteX8" fmla="*/ 159590 w 2112807"/>
                <a:gd name="connsiteY8" fmla="*/ 1904948 h 3733939"/>
                <a:gd name="connsiteX9" fmla="*/ 142301 w 2112807"/>
                <a:gd name="connsiteY9" fmla="*/ 1924576 h 3733939"/>
                <a:gd name="connsiteX10" fmla="*/ 142301 w 2112807"/>
                <a:gd name="connsiteY10" fmla="*/ 3733939 h 3733939"/>
                <a:gd name="connsiteX11" fmla="*/ 96582 w 2112807"/>
                <a:gd name="connsiteY11" fmla="*/ 3733939 h 3733939"/>
                <a:gd name="connsiteX12" fmla="*/ 96582 w 2112807"/>
                <a:gd name="connsiteY12" fmla="*/ 234269 h 3733939"/>
                <a:gd name="connsiteX13" fmla="*/ 72950 w 2112807"/>
                <a:gd name="connsiteY13" fmla="*/ 229498 h 3733939"/>
                <a:gd name="connsiteX14" fmla="*/ 0 w 2112807"/>
                <a:gd name="connsiteY14" fmla="*/ 119442 h 3733939"/>
                <a:gd name="connsiteX15" fmla="*/ 119442 w 2112807"/>
                <a:gd name="connsiteY15" fmla="*/ 0 h 37339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112807" h="3733939">
                  <a:moveTo>
                    <a:pt x="119442" y="0"/>
                  </a:moveTo>
                  <a:cubicBezTo>
                    <a:pt x="185408" y="0"/>
                    <a:pt x="238884" y="53476"/>
                    <a:pt x="238884" y="119442"/>
                  </a:cubicBezTo>
                  <a:cubicBezTo>
                    <a:pt x="238884" y="168916"/>
                    <a:pt x="208804" y="211365"/>
                    <a:pt x="165934" y="229498"/>
                  </a:cubicBezTo>
                  <a:lnTo>
                    <a:pt x="142301" y="234269"/>
                  </a:lnTo>
                  <a:lnTo>
                    <a:pt x="142301" y="412408"/>
                  </a:lnTo>
                  <a:lnTo>
                    <a:pt x="159590" y="392780"/>
                  </a:lnTo>
                  <a:cubicBezTo>
                    <a:pt x="810663" y="-273233"/>
                    <a:pt x="1461735" y="1278149"/>
                    <a:pt x="2112807" y="464309"/>
                  </a:cubicBezTo>
                  <a:lnTo>
                    <a:pt x="2112807" y="1976477"/>
                  </a:lnTo>
                  <a:cubicBezTo>
                    <a:pt x="1461735" y="2790317"/>
                    <a:pt x="810663" y="1238935"/>
                    <a:pt x="159590" y="1904948"/>
                  </a:cubicBezTo>
                  <a:lnTo>
                    <a:pt x="142301" y="1924576"/>
                  </a:lnTo>
                  <a:lnTo>
                    <a:pt x="142301" y="3733939"/>
                  </a:lnTo>
                  <a:lnTo>
                    <a:pt x="96582" y="3733939"/>
                  </a:lnTo>
                  <a:lnTo>
                    <a:pt x="96582" y="234269"/>
                  </a:lnTo>
                  <a:lnTo>
                    <a:pt x="72950" y="229498"/>
                  </a:lnTo>
                  <a:cubicBezTo>
                    <a:pt x="30080" y="211365"/>
                    <a:pt x="0" y="168916"/>
                    <a:pt x="0" y="119442"/>
                  </a:cubicBezTo>
                  <a:cubicBezTo>
                    <a:pt x="0" y="53476"/>
                    <a:pt x="53476" y="0"/>
                    <a:pt x="119442" y="0"/>
                  </a:cubicBez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bIns="684000" anchor="ctr">
              <a:normAutofit fontScale="25000" lnSpcReduction="20000"/>
            </a:bodyPr>
            <a:lstStyle/>
            <a:p>
              <a:pPr algn="ctr" ea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dirty="0">
                <a:solidFill>
                  <a:srgbClr val="FFFFFF"/>
                </a:solidFill>
                <a:sym typeface="Arial" pitchFamily="34" charset="0"/>
              </a:endParaRPr>
            </a:p>
          </p:txBody>
        </p:sp>
      </p:grpSp>
      <p:grpSp>
        <p:nvGrpSpPr>
          <p:cNvPr id="10" name="组合 9"/>
          <p:cNvGrpSpPr/>
          <p:nvPr>
            <p:custDataLst>
              <p:tags r:id="rId8"/>
            </p:custDataLst>
          </p:nvPr>
        </p:nvGrpSpPr>
        <p:grpSpPr>
          <a:xfrm>
            <a:off x="4084247" y="3401589"/>
            <a:ext cx="1008000" cy="1008000"/>
            <a:chOff x="3875314" y="2833914"/>
            <a:chExt cx="1190172" cy="1190172"/>
          </a:xfrm>
        </p:grpSpPr>
        <p:sp>
          <p:nvSpPr>
            <p:cNvPr id="11" name="椭圆 10"/>
            <p:cNvSpPr/>
            <p:nvPr>
              <p:custDataLst>
                <p:tags r:id="rId9"/>
              </p:custDataLst>
            </p:nvPr>
          </p:nvSpPr>
          <p:spPr>
            <a:xfrm>
              <a:off x="3875314" y="2833914"/>
              <a:ext cx="1190172" cy="119017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zh-CN" altLang="en-US">
                <a:sym typeface="Arial" pitchFamily="34" charset="0"/>
              </a:endParaRPr>
            </a:p>
          </p:txBody>
        </p:sp>
        <p:sp>
          <p:nvSpPr>
            <p:cNvPr id="12" name="KSO_Shape"/>
            <p:cNvSpPr/>
            <p:nvPr>
              <p:custDataLst>
                <p:tags r:id="rId10"/>
              </p:custDataLst>
            </p:nvPr>
          </p:nvSpPr>
          <p:spPr bwMode="auto">
            <a:xfrm rot="1800000">
              <a:off x="4253670" y="3032564"/>
              <a:ext cx="433460" cy="710590"/>
            </a:xfrm>
            <a:custGeom>
              <a:avLst/>
              <a:gdLst>
                <a:gd name="T0" fmla="*/ 1029029 w 3535"/>
                <a:gd name="T1" fmla="*/ 1156466 h 5800"/>
                <a:gd name="T2" fmla="*/ 818493 w 3535"/>
                <a:gd name="T3" fmla="*/ 1179458 h 5800"/>
                <a:gd name="T4" fmla="*/ 848054 w 3535"/>
                <a:gd name="T5" fmla="*/ 1077639 h 5800"/>
                <a:gd name="T6" fmla="*/ 875315 w 3535"/>
                <a:gd name="T7" fmla="*/ 972864 h 5800"/>
                <a:gd name="T8" fmla="*/ 898635 w 3535"/>
                <a:gd name="T9" fmla="*/ 868417 h 5800"/>
                <a:gd name="T10" fmla="*/ 916371 w 3535"/>
                <a:gd name="T11" fmla="*/ 767255 h 5800"/>
                <a:gd name="T12" fmla="*/ 926553 w 3535"/>
                <a:gd name="T13" fmla="*/ 672662 h 5800"/>
                <a:gd name="T14" fmla="*/ 927538 w 3535"/>
                <a:gd name="T15" fmla="*/ 635876 h 5800"/>
                <a:gd name="T16" fmla="*/ 926553 w 3535"/>
                <a:gd name="T17" fmla="*/ 582996 h 5800"/>
                <a:gd name="T18" fmla="*/ 921955 w 3535"/>
                <a:gd name="T19" fmla="*/ 531429 h 5800"/>
                <a:gd name="T20" fmla="*/ 914072 w 3535"/>
                <a:gd name="T21" fmla="*/ 481505 h 5800"/>
                <a:gd name="T22" fmla="*/ 903233 w 3535"/>
                <a:gd name="T23" fmla="*/ 433223 h 5800"/>
                <a:gd name="T24" fmla="*/ 889438 w 3535"/>
                <a:gd name="T25" fmla="*/ 387241 h 5800"/>
                <a:gd name="T26" fmla="*/ 873673 w 3535"/>
                <a:gd name="T27" fmla="*/ 342900 h 5800"/>
                <a:gd name="T28" fmla="*/ 855936 w 3535"/>
                <a:gd name="T29" fmla="*/ 301187 h 5800"/>
                <a:gd name="T30" fmla="*/ 836230 w 3535"/>
                <a:gd name="T31" fmla="*/ 261773 h 5800"/>
                <a:gd name="T32" fmla="*/ 808640 w 3535"/>
                <a:gd name="T33" fmla="*/ 212178 h 5800"/>
                <a:gd name="T34" fmla="*/ 763314 w 3535"/>
                <a:gd name="T35" fmla="*/ 146816 h 5800"/>
                <a:gd name="T36" fmla="*/ 717660 w 3535"/>
                <a:gd name="T37" fmla="*/ 92622 h 5800"/>
                <a:gd name="T38" fmla="*/ 673319 w 3535"/>
                <a:gd name="T39" fmla="*/ 50253 h 5800"/>
                <a:gd name="T40" fmla="*/ 632592 w 3535"/>
                <a:gd name="T41" fmla="*/ 20035 h 5800"/>
                <a:gd name="T42" fmla="*/ 608943 w 3535"/>
                <a:gd name="T43" fmla="*/ 7226 h 5800"/>
                <a:gd name="T44" fmla="*/ 593835 w 3535"/>
                <a:gd name="T45" fmla="*/ 1971 h 5800"/>
                <a:gd name="T46" fmla="*/ 580697 w 3535"/>
                <a:gd name="T47" fmla="*/ 0 h 5800"/>
                <a:gd name="T48" fmla="*/ 572486 w 3535"/>
                <a:gd name="T49" fmla="*/ 657 h 5800"/>
                <a:gd name="T50" fmla="*/ 558034 w 3535"/>
                <a:gd name="T51" fmla="*/ 5255 h 5800"/>
                <a:gd name="T52" fmla="*/ 541283 w 3535"/>
                <a:gd name="T53" fmla="*/ 12809 h 5800"/>
                <a:gd name="T54" fmla="*/ 502526 w 3535"/>
                <a:gd name="T55" fmla="*/ 38428 h 5800"/>
                <a:gd name="T56" fmla="*/ 459171 w 3535"/>
                <a:gd name="T57" fmla="*/ 77185 h 5800"/>
                <a:gd name="T58" fmla="*/ 413517 w 3535"/>
                <a:gd name="T59" fmla="*/ 127438 h 5800"/>
                <a:gd name="T60" fmla="*/ 368191 w 3535"/>
                <a:gd name="T61" fmla="*/ 189515 h 5800"/>
                <a:gd name="T62" fmla="*/ 332390 w 3535"/>
                <a:gd name="T63" fmla="*/ 248635 h 5800"/>
                <a:gd name="T64" fmla="*/ 312026 w 3535"/>
                <a:gd name="T65" fmla="*/ 287721 h 5800"/>
                <a:gd name="T66" fmla="*/ 293633 w 3535"/>
                <a:gd name="T67" fmla="*/ 328777 h 5800"/>
                <a:gd name="T68" fmla="*/ 277210 w 3535"/>
                <a:gd name="T69" fmla="*/ 371803 h 5800"/>
                <a:gd name="T70" fmla="*/ 263087 w 3535"/>
                <a:gd name="T71" fmla="*/ 417458 h 5800"/>
                <a:gd name="T72" fmla="*/ 250935 w 3535"/>
                <a:gd name="T73" fmla="*/ 465083 h 5800"/>
                <a:gd name="T74" fmla="*/ 242066 w 3535"/>
                <a:gd name="T75" fmla="*/ 514350 h 5800"/>
                <a:gd name="T76" fmla="*/ 236483 w 3535"/>
                <a:gd name="T77" fmla="*/ 565588 h 5800"/>
                <a:gd name="T78" fmla="*/ 233855 w 3535"/>
                <a:gd name="T79" fmla="*/ 618468 h 5800"/>
                <a:gd name="T80" fmla="*/ 235169 w 3535"/>
                <a:gd name="T81" fmla="*/ 672662 h 5800"/>
                <a:gd name="T82" fmla="*/ 241410 w 3535"/>
                <a:gd name="T83" fmla="*/ 734739 h 5800"/>
                <a:gd name="T84" fmla="*/ 256190 w 3535"/>
                <a:gd name="T85" fmla="*/ 834259 h 5800"/>
                <a:gd name="T86" fmla="*/ 277867 w 3535"/>
                <a:gd name="T87" fmla="*/ 938048 h 5800"/>
                <a:gd name="T88" fmla="*/ 304143 w 3535"/>
                <a:gd name="T89" fmla="*/ 1043152 h 5800"/>
                <a:gd name="T90" fmla="*/ 333047 w 3535"/>
                <a:gd name="T91" fmla="*/ 1146284 h 5800"/>
                <a:gd name="T92" fmla="*/ 132693 w 3535"/>
                <a:gd name="T93" fmla="*/ 1156466 h 5800"/>
                <a:gd name="T94" fmla="*/ 580697 w 3535"/>
                <a:gd name="T95" fmla="*/ 1905000 h 5800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3535" h="5800">
                  <a:moveTo>
                    <a:pt x="2174" y="4724"/>
                  </a:moveTo>
                  <a:lnTo>
                    <a:pt x="3535" y="5397"/>
                  </a:lnTo>
                  <a:lnTo>
                    <a:pt x="3133" y="3521"/>
                  </a:lnTo>
                  <a:lnTo>
                    <a:pt x="2462" y="3691"/>
                  </a:lnTo>
                  <a:lnTo>
                    <a:pt x="2492" y="3591"/>
                  </a:lnTo>
                  <a:lnTo>
                    <a:pt x="2523" y="3490"/>
                  </a:lnTo>
                  <a:lnTo>
                    <a:pt x="2552" y="3385"/>
                  </a:lnTo>
                  <a:lnTo>
                    <a:pt x="2582" y="3281"/>
                  </a:lnTo>
                  <a:lnTo>
                    <a:pt x="2611" y="3176"/>
                  </a:lnTo>
                  <a:lnTo>
                    <a:pt x="2638" y="3069"/>
                  </a:lnTo>
                  <a:lnTo>
                    <a:pt x="2665" y="2962"/>
                  </a:lnTo>
                  <a:lnTo>
                    <a:pt x="2691" y="2856"/>
                  </a:lnTo>
                  <a:lnTo>
                    <a:pt x="2714" y="2749"/>
                  </a:lnTo>
                  <a:lnTo>
                    <a:pt x="2736" y="2644"/>
                  </a:lnTo>
                  <a:lnTo>
                    <a:pt x="2757" y="2540"/>
                  </a:lnTo>
                  <a:lnTo>
                    <a:pt x="2774" y="2437"/>
                  </a:lnTo>
                  <a:lnTo>
                    <a:pt x="2790" y="2336"/>
                  </a:lnTo>
                  <a:lnTo>
                    <a:pt x="2802" y="2237"/>
                  </a:lnTo>
                  <a:lnTo>
                    <a:pt x="2813" y="2141"/>
                  </a:lnTo>
                  <a:lnTo>
                    <a:pt x="2821" y="2048"/>
                  </a:lnTo>
                  <a:lnTo>
                    <a:pt x="2823" y="1992"/>
                  </a:lnTo>
                  <a:lnTo>
                    <a:pt x="2824" y="1936"/>
                  </a:lnTo>
                  <a:lnTo>
                    <a:pt x="2824" y="1883"/>
                  </a:lnTo>
                  <a:lnTo>
                    <a:pt x="2823" y="1829"/>
                  </a:lnTo>
                  <a:lnTo>
                    <a:pt x="2821" y="1775"/>
                  </a:lnTo>
                  <a:lnTo>
                    <a:pt x="2817" y="1722"/>
                  </a:lnTo>
                  <a:lnTo>
                    <a:pt x="2813" y="1669"/>
                  </a:lnTo>
                  <a:lnTo>
                    <a:pt x="2807" y="1618"/>
                  </a:lnTo>
                  <a:lnTo>
                    <a:pt x="2800" y="1566"/>
                  </a:lnTo>
                  <a:lnTo>
                    <a:pt x="2791" y="1515"/>
                  </a:lnTo>
                  <a:lnTo>
                    <a:pt x="2783" y="1466"/>
                  </a:lnTo>
                  <a:lnTo>
                    <a:pt x="2773" y="1416"/>
                  </a:lnTo>
                  <a:lnTo>
                    <a:pt x="2762" y="1367"/>
                  </a:lnTo>
                  <a:lnTo>
                    <a:pt x="2750" y="1319"/>
                  </a:lnTo>
                  <a:lnTo>
                    <a:pt x="2736" y="1271"/>
                  </a:lnTo>
                  <a:lnTo>
                    <a:pt x="2723" y="1224"/>
                  </a:lnTo>
                  <a:lnTo>
                    <a:pt x="2708" y="1179"/>
                  </a:lnTo>
                  <a:lnTo>
                    <a:pt x="2693" y="1132"/>
                  </a:lnTo>
                  <a:lnTo>
                    <a:pt x="2677" y="1088"/>
                  </a:lnTo>
                  <a:lnTo>
                    <a:pt x="2660" y="1044"/>
                  </a:lnTo>
                  <a:lnTo>
                    <a:pt x="2643" y="1001"/>
                  </a:lnTo>
                  <a:lnTo>
                    <a:pt x="2625" y="958"/>
                  </a:lnTo>
                  <a:lnTo>
                    <a:pt x="2606" y="917"/>
                  </a:lnTo>
                  <a:lnTo>
                    <a:pt x="2587" y="876"/>
                  </a:lnTo>
                  <a:lnTo>
                    <a:pt x="2567" y="836"/>
                  </a:lnTo>
                  <a:lnTo>
                    <a:pt x="2546" y="797"/>
                  </a:lnTo>
                  <a:lnTo>
                    <a:pt x="2525" y="757"/>
                  </a:lnTo>
                  <a:lnTo>
                    <a:pt x="2505" y="719"/>
                  </a:lnTo>
                  <a:lnTo>
                    <a:pt x="2462" y="646"/>
                  </a:lnTo>
                  <a:lnTo>
                    <a:pt x="2416" y="577"/>
                  </a:lnTo>
                  <a:lnTo>
                    <a:pt x="2371" y="511"/>
                  </a:lnTo>
                  <a:lnTo>
                    <a:pt x="2324" y="447"/>
                  </a:lnTo>
                  <a:lnTo>
                    <a:pt x="2278" y="388"/>
                  </a:lnTo>
                  <a:lnTo>
                    <a:pt x="2231" y="333"/>
                  </a:lnTo>
                  <a:lnTo>
                    <a:pt x="2185" y="282"/>
                  </a:lnTo>
                  <a:lnTo>
                    <a:pt x="2139" y="235"/>
                  </a:lnTo>
                  <a:lnTo>
                    <a:pt x="2094" y="191"/>
                  </a:lnTo>
                  <a:lnTo>
                    <a:pt x="2050" y="153"/>
                  </a:lnTo>
                  <a:lnTo>
                    <a:pt x="2007" y="117"/>
                  </a:lnTo>
                  <a:lnTo>
                    <a:pt x="1965" y="87"/>
                  </a:lnTo>
                  <a:lnTo>
                    <a:pt x="1926" y="61"/>
                  </a:lnTo>
                  <a:lnTo>
                    <a:pt x="1889" y="39"/>
                  </a:lnTo>
                  <a:lnTo>
                    <a:pt x="1871" y="30"/>
                  </a:lnTo>
                  <a:lnTo>
                    <a:pt x="1854" y="22"/>
                  </a:lnTo>
                  <a:lnTo>
                    <a:pt x="1838" y="16"/>
                  </a:lnTo>
                  <a:lnTo>
                    <a:pt x="1823" y="10"/>
                  </a:lnTo>
                  <a:lnTo>
                    <a:pt x="1808" y="6"/>
                  </a:lnTo>
                  <a:lnTo>
                    <a:pt x="1794" y="2"/>
                  </a:lnTo>
                  <a:lnTo>
                    <a:pt x="1780" y="1"/>
                  </a:lnTo>
                  <a:lnTo>
                    <a:pt x="1768" y="0"/>
                  </a:lnTo>
                  <a:lnTo>
                    <a:pt x="1757" y="1"/>
                  </a:lnTo>
                  <a:lnTo>
                    <a:pt x="1743" y="2"/>
                  </a:lnTo>
                  <a:lnTo>
                    <a:pt x="1729" y="6"/>
                  </a:lnTo>
                  <a:lnTo>
                    <a:pt x="1714" y="10"/>
                  </a:lnTo>
                  <a:lnTo>
                    <a:pt x="1699" y="16"/>
                  </a:lnTo>
                  <a:lnTo>
                    <a:pt x="1682" y="22"/>
                  </a:lnTo>
                  <a:lnTo>
                    <a:pt x="1666" y="30"/>
                  </a:lnTo>
                  <a:lnTo>
                    <a:pt x="1648" y="39"/>
                  </a:lnTo>
                  <a:lnTo>
                    <a:pt x="1611" y="61"/>
                  </a:lnTo>
                  <a:lnTo>
                    <a:pt x="1572" y="87"/>
                  </a:lnTo>
                  <a:lnTo>
                    <a:pt x="1530" y="117"/>
                  </a:lnTo>
                  <a:lnTo>
                    <a:pt x="1487" y="153"/>
                  </a:lnTo>
                  <a:lnTo>
                    <a:pt x="1443" y="191"/>
                  </a:lnTo>
                  <a:lnTo>
                    <a:pt x="1398" y="235"/>
                  </a:lnTo>
                  <a:lnTo>
                    <a:pt x="1352" y="282"/>
                  </a:lnTo>
                  <a:lnTo>
                    <a:pt x="1306" y="333"/>
                  </a:lnTo>
                  <a:lnTo>
                    <a:pt x="1259" y="388"/>
                  </a:lnTo>
                  <a:lnTo>
                    <a:pt x="1213" y="447"/>
                  </a:lnTo>
                  <a:lnTo>
                    <a:pt x="1166" y="511"/>
                  </a:lnTo>
                  <a:lnTo>
                    <a:pt x="1121" y="577"/>
                  </a:lnTo>
                  <a:lnTo>
                    <a:pt x="1075" y="646"/>
                  </a:lnTo>
                  <a:lnTo>
                    <a:pt x="1032" y="719"/>
                  </a:lnTo>
                  <a:lnTo>
                    <a:pt x="1012" y="757"/>
                  </a:lnTo>
                  <a:lnTo>
                    <a:pt x="991" y="797"/>
                  </a:lnTo>
                  <a:lnTo>
                    <a:pt x="970" y="836"/>
                  </a:lnTo>
                  <a:lnTo>
                    <a:pt x="950" y="876"/>
                  </a:lnTo>
                  <a:lnTo>
                    <a:pt x="931" y="917"/>
                  </a:lnTo>
                  <a:lnTo>
                    <a:pt x="912" y="958"/>
                  </a:lnTo>
                  <a:lnTo>
                    <a:pt x="894" y="1001"/>
                  </a:lnTo>
                  <a:lnTo>
                    <a:pt x="877" y="1044"/>
                  </a:lnTo>
                  <a:lnTo>
                    <a:pt x="860" y="1088"/>
                  </a:lnTo>
                  <a:lnTo>
                    <a:pt x="844" y="1132"/>
                  </a:lnTo>
                  <a:lnTo>
                    <a:pt x="829" y="1179"/>
                  </a:lnTo>
                  <a:lnTo>
                    <a:pt x="814" y="1224"/>
                  </a:lnTo>
                  <a:lnTo>
                    <a:pt x="801" y="1271"/>
                  </a:lnTo>
                  <a:lnTo>
                    <a:pt x="787" y="1319"/>
                  </a:lnTo>
                  <a:lnTo>
                    <a:pt x="775" y="1367"/>
                  </a:lnTo>
                  <a:lnTo>
                    <a:pt x="764" y="1416"/>
                  </a:lnTo>
                  <a:lnTo>
                    <a:pt x="754" y="1466"/>
                  </a:lnTo>
                  <a:lnTo>
                    <a:pt x="746" y="1515"/>
                  </a:lnTo>
                  <a:lnTo>
                    <a:pt x="737" y="1566"/>
                  </a:lnTo>
                  <a:lnTo>
                    <a:pt x="730" y="1618"/>
                  </a:lnTo>
                  <a:lnTo>
                    <a:pt x="723" y="1669"/>
                  </a:lnTo>
                  <a:lnTo>
                    <a:pt x="720" y="1722"/>
                  </a:lnTo>
                  <a:lnTo>
                    <a:pt x="716" y="1775"/>
                  </a:lnTo>
                  <a:lnTo>
                    <a:pt x="714" y="1829"/>
                  </a:lnTo>
                  <a:lnTo>
                    <a:pt x="712" y="1883"/>
                  </a:lnTo>
                  <a:lnTo>
                    <a:pt x="712" y="1936"/>
                  </a:lnTo>
                  <a:lnTo>
                    <a:pt x="714" y="1992"/>
                  </a:lnTo>
                  <a:lnTo>
                    <a:pt x="716" y="2048"/>
                  </a:lnTo>
                  <a:lnTo>
                    <a:pt x="723" y="2141"/>
                  </a:lnTo>
                  <a:lnTo>
                    <a:pt x="735" y="2237"/>
                  </a:lnTo>
                  <a:lnTo>
                    <a:pt x="747" y="2336"/>
                  </a:lnTo>
                  <a:lnTo>
                    <a:pt x="763" y="2437"/>
                  </a:lnTo>
                  <a:lnTo>
                    <a:pt x="780" y="2540"/>
                  </a:lnTo>
                  <a:lnTo>
                    <a:pt x="801" y="2644"/>
                  </a:lnTo>
                  <a:lnTo>
                    <a:pt x="823" y="2749"/>
                  </a:lnTo>
                  <a:lnTo>
                    <a:pt x="846" y="2856"/>
                  </a:lnTo>
                  <a:lnTo>
                    <a:pt x="872" y="2962"/>
                  </a:lnTo>
                  <a:lnTo>
                    <a:pt x="899" y="3069"/>
                  </a:lnTo>
                  <a:lnTo>
                    <a:pt x="926" y="3176"/>
                  </a:lnTo>
                  <a:lnTo>
                    <a:pt x="955" y="3281"/>
                  </a:lnTo>
                  <a:lnTo>
                    <a:pt x="985" y="3385"/>
                  </a:lnTo>
                  <a:lnTo>
                    <a:pt x="1014" y="3490"/>
                  </a:lnTo>
                  <a:lnTo>
                    <a:pt x="1045" y="3591"/>
                  </a:lnTo>
                  <a:lnTo>
                    <a:pt x="1075" y="3691"/>
                  </a:lnTo>
                  <a:lnTo>
                    <a:pt x="404" y="3521"/>
                  </a:lnTo>
                  <a:lnTo>
                    <a:pt x="0" y="5397"/>
                  </a:lnTo>
                  <a:lnTo>
                    <a:pt x="1362" y="4724"/>
                  </a:lnTo>
                  <a:lnTo>
                    <a:pt x="1768" y="5800"/>
                  </a:lnTo>
                  <a:lnTo>
                    <a:pt x="2174" y="4724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</p:spPr>
          <p:txBody>
            <a:bodyPr anchor="ctr">
              <a:normAutofit/>
              <a:scene3d>
                <a:camera prst="orthographicFront"/>
                <a:lightRig rig="threePt" dir="t"/>
              </a:scene3d>
              <a:sp3d>
                <a:contourClr>
                  <a:srgbClr val="FFFFFF"/>
                </a:contourClr>
              </a:sp3d>
            </a:bodyPr>
            <a:lstStyle/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  <a:sym typeface="Arial" pitchFamily="34" charset="0"/>
              </a:endParaRPr>
            </a:p>
          </p:txBody>
        </p:sp>
      </p:grpSp>
      <p:grpSp>
        <p:nvGrpSpPr>
          <p:cNvPr id="13" name="组合 12"/>
          <p:cNvGrpSpPr/>
          <p:nvPr>
            <p:custDataLst>
              <p:tags r:id="rId11"/>
            </p:custDataLst>
          </p:nvPr>
        </p:nvGrpSpPr>
        <p:grpSpPr>
          <a:xfrm>
            <a:off x="5139631" y="1955033"/>
            <a:ext cx="1008000" cy="1008000"/>
            <a:chOff x="4796531" y="2033163"/>
            <a:chExt cx="1008000" cy="1008000"/>
          </a:xfrm>
        </p:grpSpPr>
        <p:sp>
          <p:nvSpPr>
            <p:cNvPr id="14" name="椭圆 13"/>
            <p:cNvSpPr/>
            <p:nvPr>
              <p:custDataLst>
                <p:tags r:id="rId12"/>
              </p:custDataLst>
            </p:nvPr>
          </p:nvSpPr>
          <p:spPr>
            <a:xfrm>
              <a:off x="4796531" y="2033163"/>
              <a:ext cx="1008000" cy="10080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zh-CN" altLang="en-US">
                <a:sym typeface="Arial" pitchFamily="34" charset="0"/>
              </a:endParaRPr>
            </a:p>
          </p:txBody>
        </p:sp>
        <p:sp>
          <p:nvSpPr>
            <p:cNvPr id="15" name="KSO_Shape"/>
            <p:cNvSpPr/>
            <p:nvPr>
              <p:custDataLst>
                <p:tags r:id="rId13"/>
              </p:custDataLst>
            </p:nvPr>
          </p:nvSpPr>
          <p:spPr bwMode="auto">
            <a:xfrm>
              <a:off x="5024155" y="2243119"/>
              <a:ext cx="552752" cy="563075"/>
            </a:xfrm>
            <a:custGeom>
              <a:avLst/>
              <a:gdLst>
                <a:gd name="T0" fmla="*/ 2147483646 w 4946"/>
                <a:gd name="T1" fmla="*/ 0 h 5041"/>
                <a:gd name="T2" fmla="*/ 2147483646 w 4946"/>
                <a:gd name="T3" fmla="*/ 2147483646 h 5041"/>
                <a:gd name="T4" fmla="*/ 2147483646 w 4946"/>
                <a:gd name="T5" fmla="*/ 2147483646 h 5041"/>
                <a:gd name="T6" fmla="*/ 2147483646 w 4946"/>
                <a:gd name="T7" fmla="*/ 2147483646 h 5041"/>
                <a:gd name="T8" fmla="*/ 2147483646 w 4946"/>
                <a:gd name="T9" fmla="*/ 2147483646 h 5041"/>
                <a:gd name="T10" fmla="*/ 2147483646 w 4946"/>
                <a:gd name="T11" fmla="*/ 2147483646 h 5041"/>
                <a:gd name="T12" fmla="*/ 2147483646 w 4946"/>
                <a:gd name="T13" fmla="*/ 2147483646 h 5041"/>
                <a:gd name="T14" fmla="*/ 2147483646 w 4946"/>
                <a:gd name="T15" fmla="*/ 2147483646 h 5041"/>
                <a:gd name="T16" fmla="*/ 2147483646 w 4946"/>
                <a:gd name="T17" fmla="*/ 2147483646 h 5041"/>
                <a:gd name="T18" fmla="*/ 2147483646 w 4946"/>
                <a:gd name="T19" fmla="*/ 2147483646 h 5041"/>
                <a:gd name="T20" fmla="*/ 2147483646 w 4946"/>
                <a:gd name="T21" fmla="*/ 2147483646 h 5041"/>
                <a:gd name="T22" fmla="*/ 2147483646 w 4946"/>
                <a:gd name="T23" fmla="*/ 2147483646 h 5041"/>
                <a:gd name="T24" fmla="*/ 2147483646 w 4946"/>
                <a:gd name="T25" fmla="*/ 2147483646 h 5041"/>
                <a:gd name="T26" fmla="*/ 2147483646 w 4946"/>
                <a:gd name="T27" fmla="*/ 2147483646 h 5041"/>
                <a:gd name="T28" fmla="*/ 2147483646 w 4946"/>
                <a:gd name="T29" fmla="*/ 2147483646 h 5041"/>
                <a:gd name="T30" fmla="*/ 2147483646 w 4946"/>
                <a:gd name="T31" fmla="*/ 2147483646 h 5041"/>
                <a:gd name="T32" fmla="*/ 2147483646 w 4946"/>
                <a:gd name="T33" fmla="*/ 2147483646 h 5041"/>
                <a:gd name="T34" fmla="*/ 2147483646 w 4946"/>
                <a:gd name="T35" fmla="*/ 2147483646 h 5041"/>
                <a:gd name="T36" fmla="*/ 2147483646 w 4946"/>
                <a:gd name="T37" fmla="*/ 2147483646 h 5041"/>
                <a:gd name="T38" fmla="*/ 2147483646 w 4946"/>
                <a:gd name="T39" fmla="*/ 2147483646 h 5041"/>
                <a:gd name="T40" fmla="*/ 2147483646 w 4946"/>
                <a:gd name="T41" fmla="*/ 2147483646 h 5041"/>
                <a:gd name="T42" fmla="*/ 2147483646 w 4946"/>
                <a:gd name="T43" fmla="*/ 2147483646 h 5041"/>
                <a:gd name="T44" fmla="*/ 2147483646 w 4946"/>
                <a:gd name="T45" fmla="*/ 2147483646 h 5041"/>
                <a:gd name="T46" fmla="*/ 2147483646 w 4946"/>
                <a:gd name="T47" fmla="*/ 2147483646 h 5041"/>
                <a:gd name="T48" fmla="*/ 2147483646 w 4946"/>
                <a:gd name="T49" fmla="*/ 2147483646 h 5041"/>
                <a:gd name="T50" fmla="*/ 2147483646 w 4946"/>
                <a:gd name="T51" fmla="*/ 2147483646 h 5041"/>
                <a:gd name="T52" fmla="*/ 2147483646 w 4946"/>
                <a:gd name="T53" fmla="*/ 2147483646 h 5041"/>
                <a:gd name="T54" fmla="*/ 0 w 4946"/>
                <a:gd name="T55" fmla="*/ 2147483646 h 5041"/>
                <a:gd name="T56" fmla="*/ 2147483646 w 4946"/>
                <a:gd name="T57" fmla="*/ 2147483646 h 5041"/>
                <a:gd name="T58" fmla="*/ 2147483646 w 4946"/>
                <a:gd name="T59" fmla="*/ 2147483646 h 5041"/>
                <a:gd name="T60" fmla="*/ 2147483646 w 4946"/>
                <a:gd name="T61" fmla="*/ 2147483646 h 5041"/>
                <a:gd name="T62" fmla="*/ 2147483646 w 4946"/>
                <a:gd name="T63" fmla="*/ 2147483646 h 5041"/>
                <a:gd name="T64" fmla="*/ 2147483646 w 4946"/>
                <a:gd name="T65" fmla="*/ 2147483646 h 5041"/>
                <a:gd name="T66" fmla="*/ 2147483646 w 4946"/>
                <a:gd name="T67" fmla="*/ 2147483646 h 5041"/>
                <a:gd name="T68" fmla="*/ 2147483646 w 4946"/>
                <a:gd name="T69" fmla="*/ 2147483646 h 5041"/>
                <a:gd name="T70" fmla="*/ 2147483646 w 4946"/>
                <a:gd name="T71" fmla="*/ 2147483646 h 5041"/>
                <a:gd name="T72" fmla="*/ 2147483646 w 4946"/>
                <a:gd name="T73" fmla="*/ 2147483646 h 5041"/>
                <a:gd name="T74" fmla="*/ 2147483646 w 4946"/>
                <a:gd name="T75" fmla="*/ 2147483646 h 5041"/>
                <a:gd name="T76" fmla="*/ 2147483646 w 4946"/>
                <a:gd name="T77" fmla="*/ 2147483646 h 5041"/>
                <a:gd name="T78" fmla="*/ 2147483646 w 4946"/>
                <a:gd name="T79" fmla="*/ 2147483646 h 5041"/>
                <a:gd name="T80" fmla="*/ 2147483646 w 4946"/>
                <a:gd name="T81" fmla="*/ 2147483646 h 5041"/>
                <a:gd name="T82" fmla="*/ 2147483646 w 4946"/>
                <a:gd name="T83" fmla="*/ 2147483646 h 5041"/>
                <a:gd name="T84" fmla="*/ 2147483646 w 4946"/>
                <a:gd name="T85" fmla="*/ 2147483646 h 5041"/>
                <a:gd name="T86" fmla="*/ 2147483646 w 4946"/>
                <a:gd name="T87" fmla="*/ 2147483646 h 5041"/>
                <a:gd name="T88" fmla="*/ 2147483646 w 4946"/>
                <a:gd name="T89" fmla="*/ 2147483646 h 5041"/>
                <a:gd name="T90" fmla="*/ 2147483646 w 4946"/>
                <a:gd name="T91" fmla="*/ 2147483646 h 5041"/>
                <a:gd name="T92" fmla="*/ 2147483646 w 4946"/>
                <a:gd name="T93" fmla="*/ 2147483646 h 5041"/>
                <a:gd name="T94" fmla="*/ 2147483646 w 4946"/>
                <a:gd name="T95" fmla="*/ 2147483646 h 5041"/>
                <a:gd name="T96" fmla="*/ 2147483646 w 4946"/>
                <a:gd name="T97" fmla="*/ 2147483646 h 5041"/>
                <a:gd name="T98" fmla="*/ 2147483646 w 4946"/>
                <a:gd name="T99" fmla="*/ 2147483646 h 5041"/>
                <a:gd name="T100" fmla="*/ 2147483646 w 4946"/>
                <a:gd name="T101" fmla="*/ 2147483646 h 5041"/>
                <a:gd name="T102" fmla="*/ 2147483646 w 4946"/>
                <a:gd name="T103" fmla="*/ 2147483646 h 5041"/>
                <a:gd name="T104" fmla="*/ 2147483646 w 4946"/>
                <a:gd name="T105" fmla="*/ 2147483646 h 5041"/>
                <a:gd name="T106" fmla="*/ 2147483646 w 4946"/>
                <a:gd name="T107" fmla="*/ 2147483646 h 5041"/>
                <a:gd name="T108" fmla="*/ 2147483646 w 4946"/>
                <a:gd name="T109" fmla="*/ 2147483646 h 5041"/>
                <a:gd name="T110" fmla="*/ 2147483646 w 4946"/>
                <a:gd name="T111" fmla="*/ 2147483646 h 5041"/>
                <a:gd name="T112" fmla="*/ 2147483646 w 4946"/>
                <a:gd name="T113" fmla="*/ 2147483646 h 5041"/>
                <a:gd name="T114" fmla="*/ 2147483646 w 4946"/>
                <a:gd name="T115" fmla="*/ 2147483646 h 5041"/>
                <a:gd name="T116" fmla="*/ 2147483646 w 4946"/>
                <a:gd name="T117" fmla="*/ 2147483646 h 5041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4946" h="5041">
                  <a:moveTo>
                    <a:pt x="4946" y="532"/>
                  </a:moveTo>
                  <a:lnTo>
                    <a:pt x="4534" y="270"/>
                  </a:lnTo>
                  <a:lnTo>
                    <a:pt x="4106" y="0"/>
                  </a:lnTo>
                  <a:lnTo>
                    <a:pt x="2142" y="3139"/>
                  </a:lnTo>
                  <a:lnTo>
                    <a:pt x="2117" y="3136"/>
                  </a:lnTo>
                  <a:lnTo>
                    <a:pt x="2091" y="3134"/>
                  </a:lnTo>
                  <a:lnTo>
                    <a:pt x="2066" y="3133"/>
                  </a:lnTo>
                  <a:lnTo>
                    <a:pt x="2039" y="3133"/>
                  </a:lnTo>
                  <a:lnTo>
                    <a:pt x="2014" y="3134"/>
                  </a:lnTo>
                  <a:lnTo>
                    <a:pt x="1989" y="3136"/>
                  </a:lnTo>
                  <a:lnTo>
                    <a:pt x="1963" y="3138"/>
                  </a:lnTo>
                  <a:lnTo>
                    <a:pt x="1938" y="3142"/>
                  </a:lnTo>
                  <a:lnTo>
                    <a:pt x="1912" y="3147"/>
                  </a:lnTo>
                  <a:lnTo>
                    <a:pt x="1888" y="3153"/>
                  </a:lnTo>
                  <a:lnTo>
                    <a:pt x="1862" y="3160"/>
                  </a:lnTo>
                  <a:lnTo>
                    <a:pt x="1838" y="3168"/>
                  </a:lnTo>
                  <a:lnTo>
                    <a:pt x="1813" y="3177"/>
                  </a:lnTo>
                  <a:lnTo>
                    <a:pt x="1789" y="3188"/>
                  </a:lnTo>
                  <a:lnTo>
                    <a:pt x="1765" y="3200"/>
                  </a:lnTo>
                  <a:lnTo>
                    <a:pt x="1742" y="3212"/>
                  </a:lnTo>
                  <a:lnTo>
                    <a:pt x="1719" y="3226"/>
                  </a:lnTo>
                  <a:lnTo>
                    <a:pt x="1695" y="3242"/>
                  </a:lnTo>
                  <a:lnTo>
                    <a:pt x="1673" y="3259"/>
                  </a:lnTo>
                  <a:lnTo>
                    <a:pt x="1651" y="3277"/>
                  </a:lnTo>
                  <a:lnTo>
                    <a:pt x="1629" y="3297"/>
                  </a:lnTo>
                  <a:lnTo>
                    <a:pt x="1609" y="3317"/>
                  </a:lnTo>
                  <a:lnTo>
                    <a:pt x="1587" y="3339"/>
                  </a:lnTo>
                  <a:lnTo>
                    <a:pt x="1568" y="3363"/>
                  </a:lnTo>
                  <a:lnTo>
                    <a:pt x="1547" y="3388"/>
                  </a:lnTo>
                  <a:lnTo>
                    <a:pt x="1529" y="3415"/>
                  </a:lnTo>
                  <a:lnTo>
                    <a:pt x="1510" y="3442"/>
                  </a:lnTo>
                  <a:lnTo>
                    <a:pt x="1492" y="3472"/>
                  </a:lnTo>
                  <a:lnTo>
                    <a:pt x="1475" y="3503"/>
                  </a:lnTo>
                  <a:lnTo>
                    <a:pt x="1459" y="3536"/>
                  </a:lnTo>
                  <a:lnTo>
                    <a:pt x="1442" y="3570"/>
                  </a:lnTo>
                  <a:lnTo>
                    <a:pt x="1427" y="3605"/>
                  </a:lnTo>
                  <a:lnTo>
                    <a:pt x="1411" y="3653"/>
                  </a:lnTo>
                  <a:lnTo>
                    <a:pt x="1393" y="3699"/>
                  </a:lnTo>
                  <a:lnTo>
                    <a:pt x="1373" y="3744"/>
                  </a:lnTo>
                  <a:lnTo>
                    <a:pt x="1354" y="3787"/>
                  </a:lnTo>
                  <a:lnTo>
                    <a:pt x="1332" y="3828"/>
                  </a:lnTo>
                  <a:lnTo>
                    <a:pt x="1311" y="3868"/>
                  </a:lnTo>
                  <a:lnTo>
                    <a:pt x="1289" y="3908"/>
                  </a:lnTo>
                  <a:lnTo>
                    <a:pt x="1265" y="3944"/>
                  </a:lnTo>
                  <a:lnTo>
                    <a:pt x="1241" y="3981"/>
                  </a:lnTo>
                  <a:lnTo>
                    <a:pt x="1216" y="4016"/>
                  </a:lnTo>
                  <a:lnTo>
                    <a:pt x="1191" y="4048"/>
                  </a:lnTo>
                  <a:lnTo>
                    <a:pt x="1165" y="4081"/>
                  </a:lnTo>
                  <a:lnTo>
                    <a:pt x="1139" y="4111"/>
                  </a:lnTo>
                  <a:lnTo>
                    <a:pt x="1111" y="4141"/>
                  </a:lnTo>
                  <a:lnTo>
                    <a:pt x="1084" y="4170"/>
                  </a:lnTo>
                  <a:lnTo>
                    <a:pt x="1056" y="4197"/>
                  </a:lnTo>
                  <a:lnTo>
                    <a:pt x="1028" y="4222"/>
                  </a:lnTo>
                  <a:lnTo>
                    <a:pt x="999" y="4248"/>
                  </a:lnTo>
                  <a:lnTo>
                    <a:pt x="970" y="4271"/>
                  </a:lnTo>
                  <a:lnTo>
                    <a:pt x="940" y="4295"/>
                  </a:lnTo>
                  <a:lnTo>
                    <a:pt x="911" y="4316"/>
                  </a:lnTo>
                  <a:lnTo>
                    <a:pt x="881" y="4337"/>
                  </a:lnTo>
                  <a:lnTo>
                    <a:pt x="852" y="4356"/>
                  </a:lnTo>
                  <a:lnTo>
                    <a:pt x="821" y="4375"/>
                  </a:lnTo>
                  <a:lnTo>
                    <a:pt x="792" y="4393"/>
                  </a:lnTo>
                  <a:lnTo>
                    <a:pt x="761" y="4410"/>
                  </a:lnTo>
                  <a:lnTo>
                    <a:pt x="731" y="4425"/>
                  </a:lnTo>
                  <a:lnTo>
                    <a:pt x="701" y="4440"/>
                  </a:lnTo>
                  <a:lnTo>
                    <a:pt x="671" y="4455"/>
                  </a:lnTo>
                  <a:lnTo>
                    <a:pt x="641" y="4468"/>
                  </a:lnTo>
                  <a:lnTo>
                    <a:pt x="611" y="4480"/>
                  </a:lnTo>
                  <a:lnTo>
                    <a:pt x="582" y="4492"/>
                  </a:lnTo>
                  <a:lnTo>
                    <a:pt x="524" y="4513"/>
                  </a:lnTo>
                  <a:lnTo>
                    <a:pt x="468" y="4531"/>
                  </a:lnTo>
                  <a:lnTo>
                    <a:pt x="413" y="4547"/>
                  </a:lnTo>
                  <a:lnTo>
                    <a:pt x="359" y="4561"/>
                  </a:lnTo>
                  <a:lnTo>
                    <a:pt x="309" y="4572"/>
                  </a:lnTo>
                  <a:lnTo>
                    <a:pt x="261" y="4581"/>
                  </a:lnTo>
                  <a:lnTo>
                    <a:pt x="215" y="4588"/>
                  </a:lnTo>
                  <a:lnTo>
                    <a:pt x="174" y="4594"/>
                  </a:lnTo>
                  <a:lnTo>
                    <a:pt x="135" y="4598"/>
                  </a:lnTo>
                  <a:lnTo>
                    <a:pt x="102" y="4601"/>
                  </a:lnTo>
                  <a:lnTo>
                    <a:pt x="72" y="4603"/>
                  </a:lnTo>
                  <a:lnTo>
                    <a:pt x="47" y="4604"/>
                  </a:lnTo>
                  <a:lnTo>
                    <a:pt x="12" y="4605"/>
                  </a:lnTo>
                  <a:lnTo>
                    <a:pt x="0" y="4605"/>
                  </a:lnTo>
                  <a:lnTo>
                    <a:pt x="17" y="4616"/>
                  </a:lnTo>
                  <a:lnTo>
                    <a:pt x="68" y="4645"/>
                  </a:lnTo>
                  <a:lnTo>
                    <a:pt x="105" y="4666"/>
                  </a:lnTo>
                  <a:lnTo>
                    <a:pt x="150" y="4689"/>
                  </a:lnTo>
                  <a:lnTo>
                    <a:pt x="201" y="4714"/>
                  </a:lnTo>
                  <a:lnTo>
                    <a:pt x="258" y="4743"/>
                  </a:lnTo>
                  <a:lnTo>
                    <a:pt x="321" y="4773"/>
                  </a:lnTo>
                  <a:lnTo>
                    <a:pt x="390" y="4802"/>
                  </a:lnTo>
                  <a:lnTo>
                    <a:pt x="466" y="4833"/>
                  </a:lnTo>
                  <a:lnTo>
                    <a:pt x="545" y="4863"/>
                  </a:lnTo>
                  <a:lnTo>
                    <a:pt x="587" y="4878"/>
                  </a:lnTo>
                  <a:lnTo>
                    <a:pt x="630" y="4893"/>
                  </a:lnTo>
                  <a:lnTo>
                    <a:pt x="673" y="4908"/>
                  </a:lnTo>
                  <a:lnTo>
                    <a:pt x="718" y="4921"/>
                  </a:lnTo>
                  <a:lnTo>
                    <a:pt x="764" y="4935"/>
                  </a:lnTo>
                  <a:lnTo>
                    <a:pt x="811" y="4949"/>
                  </a:lnTo>
                  <a:lnTo>
                    <a:pt x="858" y="4961"/>
                  </a:lnTo>
                  <a:lnTo>
                    <a:pt x="907" y="4973"/>
                  </a:lnTo>
                  <a:lnTo>
                    <a:pt x="956" y="4983"/>
                  </a:lnTo>
                  <a:lnTo>
                    <a:pt x="1006" y="4995"/>
                  </a:lnTo>
                  <a:lnTo>
                    <a:pt x="1057" y="5004"/>
                  </a:lnTo>
                  <a:lnTo>
                    <a:pt x="1108" y="5012"/>
                  </a:lnTo>
                  <a:lnTo>
                    <a:pt x="1160" y="5020"/>
                  </a:lnTo>
                  <a:lnTo>
                    <a:pt x="1213" y="5026"/>
                  </a:lnTo>
                  <a:lnTo>
                    <a:pt x="1266" y="5032"/>
                  </a:lnTo>
                  <a:lnTo>
                    <a:pt x="1320" y="5036"/>
                  </a:lnTo>
                  <a:lnTo>
                    <a:pt x="1374" y="5039"/>
                  </a:lnTo>
                  <a:lnTo>
                    <a:pt x="1429" y="5040"/>
                  </a:lnTo>
                  <a:lnTo>
                    <a:pt x="1484" y="5041"/>
                  </a:lnTo>
                  <a:lnTo>
                    <a:pt x="1539" y="5040"/>
                  </a:lnTo>
                  <a:lnTo>
                    <a:pt x="1594" y="5037"/>
                  </a:lnTo>
                  <a:lnTo>
                    <a:pt x="1650" y="5033"/>
                  </a:lnTo>
                  <a:lnTo>
                    <a:pt x="1706" y="5027"/>
                  </a:lnTo>
                  <a:lnTo>
                    <a:pt x="1762" y="5019"/>
                  </a:lnTo>
                  <a:lnTo>
                    <a:pt x="1818" y="5010"/>
                  </a:lnTo>
                  <a:lnTo>
                    <a:pt x="1874" y="4999"/>
                  </a:lnTo>
                  <a:lnTo>
                    <a:pt x="1930" y="4985"/>
                  </a:lnTo>
                  <a:lnTo>
                    <a:pt x="1986" y="4970"/>
                  </a:lnTo>
                  <a:lnTo>
                    <a:pt x="2043" y="4953"/>
                  </a:lnTo>
                  <a:lnTo>
                    <a:pt x="2099" y="4933"/>
                  </a:lnTo>
                  <a:lnTo>
                    <a:pt x="2155" y="4912"/>
                  </a:lnTo>
                  <a:lnTo>
                    <a:pt x="2210" y="4888"/>
                  </a:lnTo>
                  <a:lnTo>
                    <a:pt x="2265" y="4862"/>
                  </a:lnTo>
                  <a:lnTo>
                    <a:pt x="2320" y="4834"/>
                  </a:lnTo>
                  <a:lnTo>
                    <a:pt x="2375" y="4802"/>
                  </a:lnTo>
                  <a:lnTo>
                    <a:pt x="2429" y="4768"/>
                  </a:lnTo>
                  <a:lnTo>
                    <a:pt x="2455" y="4751"/>
                  </a:lnTo>
                  <a:lnTo>
                    <a:pt x="2482" y="4733"/>
                  </a:lnTo>
                  <a:lnTo>
                    <a:pt x="2508" y="4713"/>
                  </a:lnTo>
                  <a:lnTo>
                    <a:pt x="2535" y="4694"/>
                  </a:lnTo>
                  <a:lnTo>
                    <a:pt x="2561" y="4673"/>
                  </a:lnTo>
                  <a:lnTo>
                    <a:pt x="2588" y="4652"/>
                  </a:lnTo>
                  <a:lnTo>
                    <a:pt x="2614" y="4630"/>
                  </a:lnTo>
                  <a:lnTo>
                    <a:pt x="2639" y="4608"/>
                  </a:lnTo>
                  <a:lnTo>
                    <a:pt x="2661" y="4588"/>
                  </a:lnTo>
                  <a:lnTo>
                    <a:pt x="2681" y="4569"/>
                  </a:lnTo>
                  <a:lnTo>
                    <a:pt x="2701" y="4547"/>
                  </a:lnTo>
                  <a:lnTo>
                    <a:pt x="2719" y="4527"/>
                  </a:lnTo>
                  <a:lnTo>
                    <a:pt x="2737" y="4506"/>
                  </a:lnTo>
                  <a:lnTo>
                    <a:pt x="2755" y="4483"/>
                  </a:lnTo>
                  <a:lnTo>
                    <a:pt x="2771" y="4461"/>
                  </a:lnTo>
                  <a:lnTo>
                    <a:pt x="2786" y="4438"/>
                  </a:lnTo>
                  <a:lnTo>
                    <a:pt x="2800" y="4415"/>
                  </a:lnTo>
                  <a:lnTo>
                    <a:pt x="2815" y="4392"/>
                  </a:lnTo>
                  <a:lnTo>
                    <a:pt x="2827" y="4367"/>
                  </a:lnTo>
                  <a:lnTo>
                    <a:pt x="2839" y="4344"/>
                  </a:lnTo>
                  <a:lnTo>
                    <a:pt x="2850" y="4319"/>
                  </a:lnTo>
                  <a:lnTo>
                    <a:pt x="2861" y="4294"/>
                  </a:lnTo>
                  <a:lnTo>
                    <a:pt x="2871" y="4268"/>
                  </a:lnTo>
                  <a:lnTo>
                    <a:pt x="2880" y="4243"/>
                  </a:lnTo>
                  <a:lnTo>
                    <a:pt x="2887" y="4217"/>
                  </a:lnTo>
                  <a:lnTo>
                    <a:pt x="2894" y="4192"/>
                  </a:lnTo>
                  <a:lnTo>
                    <a:pt x="2900" y="4166"/>
                  </a:lnTo>
                  <a:lnTo>
                    <a:pt x="2906" y="4140"/>
                  </a:lnTo>
                  <a:lnTo>
                    <a:pt x="2910" y="4113"/>
                  </a:lnTo>
                  <a:lnTo>
                    <a:pt x="2915" y="4087"/>
                  </a:lnTo>
                  <a:lnTo>
                    <a:pt x="2918" y="4061"/>
                  </a:lnTo>
                  <a:lnTo>
                    <a:pt x="2919" y="4034"/>
                  </a:lnTo>
                  <a:lnTo>
                    <a:pt x="2921" y="4008"/>
                  </a:lnTo>
                  <a:lnTo>
                    <a:pt x="2921" y="3981"/>
                  </a:lnTo>
                  <a:lnTo>
                    <a:pt x="2920" y="3955"/>
                  </a:lnTo>
                  <a:lnTo>
                    <a:pt x="2919" y="3928"/>
                  </a:lnTo>
                  <a:lnTo>
                    <a:pt x="2917" y="3901"/>
                  </a:lnTo>
                  <a:lnTo>
                    <a:pt x="2912" y="3874"/>
                  </a:lnTo>
                  <a:lnTo>
                    <a:pt x="2909" y="3849"/>
                  </a:lnTo>
                  <a:lnTo>
                    <a:pt x="2904" y="3822"/>
                  </a:lnTo>
                  <a:lnTo>
                    <a:pt x="4946" y="532"/>
                  </a:lnTo>
                  <a:close/>
                  <a:moveTo>
                    <a:pt x="2479" y="3126"/>
                  </a:moveTo>
                  <a:lnTo>
                    <a:pt x="2732" y="2726"/>
                  </a:lnTo>
                  <a:lnTo>
                    <a:pt x="3096" y="2957"/>
                  </a:lnTo>
                  <a:lnTo>
                    <a:pt x="2842" y="3358"/>
                  </a:lnTo>
                  <a:lnTo>
                    <a:pt x="2479" y="3126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</p:spPr>
          <p:txBody>
            <a:bodyPr anchor="ctr">
              <a:normAutofit/>
              <a:scene3d>
                <a:camera prst="orthographicFront"/>
                <a:lightRig rig="threePt" dir="t"/>
              </a:scene3d>
              <a:sp3d>
                <a:contourClr>
                  <a:srgbClr val="FFFFFF"/>
                </a:contourClr>
              </a:sp3d>
            </a:bodyPr>
            <a:lstStyle/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  <a:sym typeface="Arial" pitchFamily="34" charset="0"/>
              </a:endParaRPr>
            </a:p>
          </p:txBody>
        </p:sp>
      </p:grpSp>
      <p:sp>
        <p:nvSpPr>
          <p:cNvPr id="17" name="上箭头 16"/>
          <p:cNvSpPr/>
          <p:nvPr>
            <p:custDataLst>
              <p:tags r:id="rId14"/>
            </p:custDataLst>
          </p:nvPr>
        </p:nvSpPr>
        <p:spPr>
          <a:xfrm rot="16200000">
            <a:off x="5127369" y="3761864"/>
            <a:ext cx="346746" cy="297426"/>
          </a:xfrm>
          <a:prstGeom prst="upArrow">
            <a:avLst>
              <a:gd name="adj1" fmla="val 57862"/>
              <a:gd name="adj2" fmla="val 61457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30000" lnSpcReduction="20000"/>
          </a:bodyPr>
          <a:lstStyle/>
          <a:p>
            <a:pPr algn="ctr"/>
            <a:endParaRPr lang="zh-CN" altLang="en-US">
              <a:sym typeface="Arial" pitchFamily="34" charset="0"/>
            </a:endParaRPr>
          </a:p>
        </p:txBody>
      </p:sp>
      <p:grpSp>
        <p:nvGrpSpPr>
          <p:cNvPr id="21" name="组合 20"/>
          <p:cNvGrpSpPr/>
          <p:nvPr>
            <p:custDataLst>
              <p:tags r:id="rId15"/>
            </p:custDataLst>
          </p:nvPr>
        </p:nvGrpSpPr>
        <p:grpSpPr>
          <a:xfrm>
            <a:off x="5623410" y="3382200"/>
            <a:ext cx="1008000" cy="1008000"/>
            <a:chOff x="5638800" y="2971800"/>
            <a:chExt cx="914400" cy="914400"/>
          </a:xfrm>
        </p:grpSpPr>
        <p:sp>
          <p:nvSpPr>
            <p:cNvPr id="22" name="椭圆 21"/>
            <p:cNvSpPr/>
            <p:nvPr>
              <p:custDataLst>
                <p:tags r:id="rId16"/>
              </p:custDataLst>
            </p:nvPr>
          </p:nvSpPr>
          <p:spPr>
            <a:xfrm>
              <a:off x="5638800" y="2971800"/>
              <a:ext cx="914400" cy="914400"/>
            </a:xfrm>
            <a:prstGeom prst="ellipse">
              <a:avLst/>
            </a:prstGeom>
            <a:solidFill>
              <a:srgbClr val="B2B2B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zh-CN" altLang="en-US">
                <a:sym typeface="Arial" pitchFamily="34" charset="0"/>
              </a:endParaRPr>
            </a:p>
          </p:txBody>
        </p:sp>
        <p:sp>
          <p:nvSpPr>
            <p:cNvPr id="23" name="KSO_Shape"/>
            <p:cNvSpPr/>
            <p:nvPr>
              <p:custDataLst>
                <p:tags r:id="rId17"/>
              </p:custDataLst>
            </p:nvPr>
          </p:nvSpPr>
          <p:spPr bwMode="auto">
            <a:xfrm flipH="1">
              <a:off x="5934850" y="3249613"/>
              <a:ext cx="322300" cy="358774"/>
            </a:xfrm>
            <a:custGeom>
              <a:avLst/>
              <a:gdLst>
                <a:gd name="T0" fmla="*/ 324081616 w 7313"/>
                <a:gd name="T1" fmla="*/ 0 h 8141"/>
                <a:gd name="T2" fmla="*/ 339365365 w 7313"/>
                <a:gd name="T3" fmla="*/ 6789765 h 8141"/>
                <a:gd name="T4" fmla="*/ 339639393 w 7313"/>
                <a:gd name="T5" fmla="*/ 26009182 h 8141"/>
                <a:gd name="T6" fmla="*/ 326382416 w 7313"/>
                <a:gd name="T7" fmla="*/ 33127484 h 8141"/>
                <a:gd name="T8" fmla="*/ 340954068 w 7313"/>
                <a:gd name="T9" fmla="*/ 36139074 h 8141"/>
                <a:gd name="T10" fmla="*/ 364619402 w 7313"/>
                <a:gd name="T11" fmla="*/ 25187839 h 8141"/>
                <a:gd name="T12" fmla="*/ 386367247 w 7313"/>
                <a:gd name="T13" fmla="*/ 35591512 h 8141"/>
                <a:gd name="T14" fmla="*/ 395296418 w 7313"/>
                <a:gd name="T15" fmla="*/ 52018598 h 8141"/>
                <a:gd name="T16" fmla="*/ 400445838 w 7313"/>
                <a:gd name="T17" fmla="*/ 76604119 h 8141"/>
                <a:gd name="T18" fmla="*/ 386257496 w 7313"/>
                <a:gd name="T19" fmla="*/ 111593547 h 8141"/>
                <a:gd name="T20" fmla="*/ 345555668 w 7313"/>
                <a:gd name="T21" fmla="*/ 148663476 h 8141"/>
                <a:gd name="T22" fmla="*/ 311043908 w 7313"/>
                <a:gd name="T23" fmla="*/ 169525578 h 8141"/>
                <a:gd name="T24" fmla="*/ 317288969 w 7313"/>
                <a:gd name="T25" fmla="*/ 180531569 h 8141"/>
                <a:gd name="T26" fmla="*/ 326053864 w 7313"/>
                <a:gd name="T27" fmla="*/ 197177679 h 8141"/>
                <a:gd name="T28" fmla="*/ 312523094 w 7313"/>
                <a:gd name="T29" fmla="*/ 210154892 h 8141"/>
                <a:gd name="T30" fmla="*/ 284584946 w 7313"/>
                <a:gd name="T31" fmla="*/ 217985025 h 8141"/>
                <a:gd name="T32" fmla="*/ 253798179 w 7313"/>
                <a:gd name="T33" fmla="*/ 242515790 h 8141"/>
                <a:gd name="T34" fmla="*/ 237473548 w 7313"/>
                <a:gd name="T35" fmla="*/ 260530805 h 8141"/>
                <a:gd name="T36" fmla="*/ 245855132 w 7313"/>
                <a:gd name="T37" fmla="*/ 279093147 h 8141"/>
                <a:gd name="T38" fmla="*/ 233091217 w 7313"/>
                <a:gd name="T39" fmla="*/ 290975236 h 8141"/>
                <a:gd name="T40" fmla="*/ 229914045 w 7313"/>
                <a:gd name="T41" fmla="*/ 321529181 h 8141"/>
                <a:gd name="T42" fmla="*/ 254620027 w 7313"/>
                <a:gd name="T43" fmla="*/ 354656899 h 8141"/>
                <a:gd name="T44" fmla="*/ 266069032 w 7313"/>
                <a:gd name="T45" fmla="*/ 365827158 h 8141"/>
                <a:gd name="T46" fmla="*/ 282284147 w 7313"/>
                <a:gd name="T47" fmla="*/ 389974630 h 8141"/>
                <a:gd name="T48" fmla="*/ 284913498 w 7313"/>
                <a:gd name="T49" fmla="*/ 407441849 h 8141"/>
                <a:gd name="T50" fmla="*/ 290720256 w 7313"/>
                <a:gd name="T51" fmla="*/ 422061981 h 8141"/>
                <a:gd name="T52" fmla="*/ 274340866 w 7313"/>
                <a:gd name="T53" fmla="*/ 434984438 h 8141"/>
                <a:gd name="T54" fmla="*/ 211014586 w 7313"/>
                <a:gd name="T55" fmla="*/ 445552379 h 8141"/>
                <a:gd name="T56" fmla="*/ 137499219 w 7313"/>
                <a:gd name="T57" fmla="*/ 438324565 h 8141"/>
                <a:gd name="T58" fmla="*/ 111423568 w 7313"/>
                <a:gd name="T59" fmla="*/ 425894913 h 8141"/>
                <a:gd name="T60" fmla="*/ 115751374 w 7313"/>
                <a:gd name="T61" fmla="*/ 407551362 h 8141"/>
                <a:gd name="T62" fmla="*/ 118654753 w 7313"/>
                <a:gd name="T63" fmla="*/ 389810362 h 8141"/>
                <a:gd name="T64" fmla="*/ 134650599 w 7313"/>
                <a:gd name="T65" fmla="*/ 365443865 h 8141"/>
                <a:gd name="T66" fmla="*/ 146318873 w 7313"/>
                <a:gd name="T67" fmla="*/ 354383118 h 8141"/>
                <a:gd name="T68" fmla="*/ 170860579 w 7313"/>
                <a:gd name="T69" fmla="*/ 321310156 h 8141"/>
                <a:gd name="T70" fmla="*/ 165984952 w 7313"/>
                <a:gd name="T71" fmla="*/ 290372919 h 8141"/>
                <a:gd name="T72" fmla="*/ 154700223 w 7313"/>
                <a:gd name="T73" fmla="*/ 275479240 h 8141"/>
                <a:gd name="T74" fmla="*/ 165218097 w 7313"/>
                <a:gd name="T75" fmla="*/ 257354713 h 8141"/>
                <a:gd name="T76" fmla="*/ 145004197 w 7313"/>
                <a:gd name="T77" fmla="*/ 241475423 h 8141"/>
                <a:gd name="T78" fmla="*/ 114710492 w 7313"/>
                <a:gd name="T79" fmla="*/ 216287583 h 8141"/>
                <a:gd name="T80" fmla="*/ 88689599 w 7313"/>
                <a:gd name="T81" fmla="*/ 210319160 h 8141"/>
                <a:gd name="T82" fmla="*/ 75158829 w 7313"/>
                <a:gd name="T83" fmla="*/ 199203657 h 8141"/>
                <a:gd name="T84" fmla="*/ 81403890 w 7313"/>
                <a:gd name="T85" fmla="*/ 181900473 h 8141"/>
                <a:gd name="T86" fmla="*/ 92469585 w 7313"/>
                <a:gd name="T87" fmla="*/ 173796559 h 8141"/>
                <a:gd name="T88" fmla="*/ 63545314 w 7313"/>
                <a:gd name="T89" fmla="*/ 152934458 h 8141"/>
                <a:gd name="T90" fmla="*/ 18351404 w 7313"/>
                <a:gd name="T91" fmla="*/ 116904896 h 8141"/>
                <a:gd name="T92" fmla="*/ 602579 w 7313"/>
                <a:gd name="T93" fmla="*/ 79889490 h 8141"/>
                <a:gd name="T94" fmla="*/ 5039902 w 7313"/>
                <a:gd name="T95" fmla="*/ 52675672 h 8141"/>
                <a:gd name="T96" fmla="*/ 12654398 w 7313"/>
                <a:gd name="T97" fmla="*/ 39205653 h 8141"/>
                <a:gd name="T98" fmla="*/ 30896284 w 7313"/>
                <a:gd name="T99" fmla="*/ 25625889 h 8141"/>
                <a:gd name="T100" fmla="*/ 57026460 w 7313"/>
                <a:gd name="T101" fmla="*/ 32744191 h 8141"/>
                <a:gd name="T102" fmla="*/ 78171725 w 7313"/>
                <a:gd name="T103" fmla="*/ 41067363 h 8141"/>
                <a:gd name="T104" fmla="*/ 60751686 w 7313"/>
                <a:gd name="T105" fmla="*/ 25461620 h 8141"/>
                <a:gd name="T106" fmla="*/ 62559424 w 7313"/>
                <a:gd name="T107" fmla="*/ 5366105 h 8141"/>
                <a:gd name="T108" fmla="*/ 53246708 w 7313"/>
                <a:gd name="T109" fmla="*/ 102722814 h 8141"/>
                <a:gd name="T110" fmla="*/ 87046372 w 7313"/>
                <a:gd name="T111" fmla="*/ 132455649 h 8141"/>
                <a:gd name="T112" fmla="*/ 65079258 w 7313"/>
                <a:gd name="T113" fmla="*/ 79287172 h 8141"/>
                <a:gd name="T114" fmla="*/ 51164944 w 7313"/>
                <a:gd name="T115" fmla="*/ 85803156 h 8141"/>
                <a:gd name="T116" fmla="*/ 315042928 w 7313"/>
                <a:gd name="T117" fmla="*/ 102558545 h 8141"/>
                <a:gd name="T118" fmla="*/ 341228096 w 7313"/>
                <a:gd name="T119" fmla="*/ 111319533 h 8141"/>
                <a:gd name="T120" fmla="*/ 350759846 w 7313"/>
                <a:gd name="T121" fmla="*/ 89252795 h 8141"/>
                <a:gd name="T122" fmla="*/ 341611406 w 7313"/>
                <a:gd name="T123" fmla="*/ 79068147 h 8141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7313" h="8141">
                  <a:moveTo>
                    <a:pt x="1162" y="79"/>
                  </a:moveTo>
                  <a:lnTo>
                    <a:pt x="1162" y="79"/>
                  </a:lnTo>
                  <a:lnTo>
                    <a:pt x="1173" y="69"/>
                  </a:lnTo>
                  <a:lnTo>
                    <a:pt x="1185" y="60"/>
                  </a:lnTo>
                  <a:lnTo>
                    <a:pt x="1198" y="51"/>
                  </a:lnTo>
                  <a:lnTo>
                    <a:pt x="1211" y="42"/>
                  </a:lnTo>
                  <a:lnTo>
                    <a:pt x="1224" y="35"/>
                  </a:lnTo>
                  <a:lnTo>
                    <a:pt x="1238" y="28"/>
                  </a:lnTo>
                  <a:lnTo>
                    <a:pt x="1252" y="23"/>
                  </a:lnTo>
                  <a:lnTo>
                    <a:pt x="1266" y="17"/>
                  </a:lnTo>
                  <a:lnTo>
                    <a:pt x="1282" y="13"/>
                  </a:lnTo>
                  <a:lnTo>
                    <a:pt x="1296" y="10"/>
                  </a:lnTo>
                  <a:lnTo>
                    <a:pt x="1326" y="4"/>
                  </a:lnTo>
                  <a:lnTo>
                    <a:pt x="1357" y="1"/>
                  </a:lnTo>
                  <a:lnTo>
                    <a:pt x="1388" y="0"/>
                  </a:lnTo>
                  <a:lnTo>
                    <a:pt x="5916" y="0"/>
                  </a:lnTo>
                  <a:lnTo>
                    <a:pt x="5936" y="0"/>
                  </a:lnTo>
                  <a:lnTo>
                    <a:pt x="5954" y="0"/>
                  </a:lnTo>
                  <a:lnTo>
                    <a:pt x="5973" y="2"/>
                  </a:lnTo>
                  <a:lnTo>
                    <a:pt x="5992" y="4"/>
                  </a:lnTo>
                  <a:lnTo>
                    <a:pt x="6011" y="8"/>
                  </a:lnTo>
                  <a:lnTo>
                    <a:pt x="6029" y="13"/>
                  </a:lnTo>
                  <a:lnTo>
                    <a:pt x="6048" y="18"/>
                  </a:lnTo>
                  <a:lnTo>
                    <a:pt x="6065" y="25"/>
                  </a:lnTo>
                  <a:lnTo>
                    <a:pt x="6083" y="31"/>
                  </a:lnTo>
                  <a:lnTo>
                    <a:pt x="6099" y="40"/>
                  </a:lnTo>
                  <a:lnTo>
                    <a:pt x="6115" y="50"/>
                  </a:lnTo>
                  <a:lnTo>
                    <a:pt x="6132" y="61"/>
                  </a:lnTo>
                  <a:lnTo>
                    <a:pt x="6146" y="72"/>
                  </a:lnTo>
                  <a:lnTo>
                    <a:pt x="6160" y="85"/>
                  </a:lnTo>
                  <a:lnTo>
                    <a:pt x="6173" y="99"/>
                  </a:lnTo>
                  <a:lnTo>
                    <a:pt x="6186" y="113"/>
                  </a:lnTo>
                  <a:lnTo>
                    <a:pt x="6195" y="124"/>
                  </a:lnTo>
                  <a:lnTo>
                    <a:pt x="6202" y="136"/>
                  </a:lnTo>
                  <a:lnTo>
                    <a:pt x="6210" y="148"/>
                  </a:lnTo>
                  <a:lnTo>
                    <a:pt x="6216" y="160"/>
                  </a:lnTo>
                  <a:lnTo>
                    <a:pt x="6223" y="172"/>
                  </a:lnTo>
                  <a:lnTo>
                    <a:pt x="6228" y="185"/>
                  </a:lnTo>
                  <a:lnTo>
                    <a:pt x="6238" y="211"/>
                  </a:lnTo>
                  <a:lnTo>
                    <a:pt x="6245" y="237"/>
                  </a:lnTo>
                  <a:lnTo>
                    <a:pt x="6249" y="264"/>
                  </a:lnTo>
                  <a:lnTo>
                    <a:pt x="6251" y="292"/>
                  </a:lnTo>
                  <a:lnTo>
                    <a:pt x="6251" y="319"/>
                  </a:lnTo>
                  <a:lnTo>
                    <a:pt x="6249" y="348"/>
                  </a:lnTo>
                  <a:lnTo>
                    <a:pt x="6243" y="375"/>
                  </a:lnTo>
                  <a:lnTo>
                    <a:pt x="6236" y="401"/>
                  </a:lnTo>
                  <a:lnTo>
                    <a:pt x="6226" y="427"/>
                  </a:lnTo>
                  <a:lnTo>
                    <a:pt x="6221" y="439"/>
                  </a:lnTo>
                  <a:lnTo>
                    <a:pt x="6214" y="452"/>
                  </a:lnTo>
                  <a:lnTo>
                    <a:pt x="6208" y="464"/>
                  </a:lnTo>
                  <a:lnTo>
                    <a:pt x="6200" y="475"/>
                  </a:lnTo>
                  <a:lnTo>
                    <a:pt x="6191" y="487"/>
                  </a:lnTo>
                  <a:lnTo>
                    <a:pt x="6183" y="498"/>
                  </a:lnTo>
                  <a:lnTo>
                    <a:pt x="6173" y="508"/>
                  </a:lnTo>
                  <a:lnTo>
                    <a:pt x="6163" y="517"/>
                  </a:lnTo>
                  <a:lnTo>
                    <a:pt x="6151" y="530"/>
                  </a:lnTo>
                  <a:lnTo>
                    <a:pt x="6137" y="542"/>
                  </a:lnTo>
                  <a:lnTo>
                    <a:pt x="6123" y="552"/>
                  </a:lnTo>
                  <a:lnTo>
                    <a:pt x="6109" y="562"/>
                  </a:lnTo>
                  <a:lnTo>
                    <a:pt x="6093" y="571"/>
                  </a:lnTo>
                  <a:lnTo>
                    <a:pt x="6077" y="578"/>
                  </a:lnTo>
                  <a:lnTo>
                    <a:pt x="6061" y="585"/>
                  </a:lnTo>
                  <a:lnTo>
                    <a:pt x="6045" y="590"/>
                  </a:lnTo>
                  <a:lnTo>
                    <a:pt x="6027" y="594"/>
                  </a:lnTo>
                  <a:lnTo>
                    <a:pt x="6010" y="599"/>
                  </a:lnTo>
                  <a:lnTo>
                    <a:pt x="5992" y="602"/>
                  </a:lnTo>
                  <a:lnTo>
                    <a:pt x="5975" y="604"/>
                  </a:lnTo>
                  <a:lnTo>
                    <a:pt x="5958" y="605"/>
                  </a:lnTo>
                  <a:lnTo>
                    <a:pt x="5939" y="606"/>
                  </a:lnTo>
                  <a:lnTo>
                    <a:pt x="5922" y="606"/>
                  </a:lnTo>
                  <a:lnTo>
                    <a:pt x="5904" y="606"/>
                  </a:lnTo>
                  <a:lnTo>
                    <a:pt x="5870" y="894"/>
                  </a:lnTo>
                  <a:lnTo>
                    <a:pt x="5908" y="876"/>
                  </a:lnTo>
                  <a:lnTo>
                    <a:pt x="5947" y="858"/>
                  </a:lnTo>
                  <a:lnTo>
                    <a:pt x="5985" y="840"/>
                  </a:lnTo>
                  <a:lnTo>
                    <a:pt x="6024" y="824"/>
                  </a:lnTo>
                  <a:lnTo>
                    <a:pt x="6103" y="793"/>
                  </a:lnTo>
                  <a:lnTo>
                    <a:pt x="6183" y="764"/>
                  </a:lnTo>
                  <a:lnTo>
                    <a:pt x="6186" y="750"/>
                  </a:lnTo>
                  <a:lnTo>
                    <a:pt x="6189" y="737"/>
                  </a:lnTo>
                  <a:lnTo>
                    <a:pt x="6199" y="710"/>
                  </a:lnTo>
                  <a:lnTo>
                    <a:pt x="6210" y="685"/>
                  </a:lnTo>
                  <a:lnTo>
                    <a:pt x="6224" y="660"/>
                  </a:lnTo>
                  <a:lnTo>
                    <a:pt x="6239" y="637"/>
                  </a:lnTo>
                  <a:lnTo>
                    <a:pt x="6255" y="615"/>
                  </a:lnTo>
                  <a:lnTo>
                    <a:pt x="6274" y="594"/>
                  </a:lnTo>
                  <a:lnTo>
                    <a:pt x="6295" y="576"/>
                  </a:lnTo>
                  <a:lnTo>
                    <a:pt x="6316" y="558"/>
                  </a:lnTo>
                  <a:lnTo>
                    <a:pt x="6339" y="541"/>
                  </a:lnTo>
                  <a:lnTo>
                    <a:pt x="6363" y="527"/>
                  </a:lnTo>
                  <a:lnTo>
                    <a:pt x="6387" y="514"/>
                  </a:lnTo>
                  <a:lnTo>
                    <a:pt x="6413" y="502"/>
                  </a:lnTo>
                  <a:lnTo>
                    <a:pt x="6439" y="491"/>
                  </a:lnTo>
                  <a:lnTo>
                    <a:pt x="6465" y="483"/>
                  </a:lnTo>
                  <a:lnTo>
                    <a:pt x="6492" y="476"/>
                  </a:lnTo>
                  <a:lnTo>
                    <a:pt x="6524" y="469"/>
                  </a:lnTo>
                  <a:lnTo>
                    <a:pt x="6556" y="465"/>
                  </a:lnTo>
                  <a:lnTo>
                    <a:pt x="6590" y="462"/>
                  </a:lnTo>
                  <a:lnTo>
                    <a:pt x="6623" y="460"/>
                  </a:lnTo>
                  <a:lnTo>
                    <a:pt x="6656" y="460"/>
                  </a:lnTo>
                  <a:lnTo>
                    <a:pt x="6690" y="461"/>
                  </a:lnTo>
                  <a:lnTo>
                    <a:pt x="6723" y="464"/>
                  </a:lnTo>
                  <a:lnTo>
                    <a:pt x="6755" y="469"/>
                  </a:lnTo>
                  <a:lnTo>
                    <a:pt x="6788" y="476"/>
                  </a:lnTo>
                  <a:lnTo>
                    <a:pt x="6820" y="485"/>
                  </a:lnTo>
                  <a:lnTo>
                    <a:pt x="6851" y="496"/>
                  </a:lnTo>
                  <a:lnTo>
                    <a:pt x="6881" y="508"/>
                  </a:lnTo>
                  <a:lnTo>
                    <a:pt x="6911" y="523"/>
                  </a:lnTo>
                  <a:lnTo>
                    <a:pt x="6939" y="539"/>
                  </a:lnTo>
                  <a:lnTo>
                    <a:pt x="6966" y="559"/>
                  </a:lnTo>
                  <a:lnTo>
                    <a:pt x="6979" y="568"/>
                  </a:lnTo>
                  <a:lnTo>
                    <a:pt x="6992" y="579"/>
                  </a:lnTo>
                  <a:lnTo>
                    <a:pt x="7006" y="592"/>
                  </a:lnTo>
                  <a:lnTo>
                    <a:pt x="7020" y="605"/>
                  </a:lnTo>
                  <a:lnTo>
                    <a:pt x="7031" y="619"/>
                  </a:lnTo>
                  <a:lnTo>
                    <a:pt x="7043" y="635"/>
                  </a:lnTo>
                  <a:lnTo>
                    <a:pt x="7053" y="650"/>
                  </a:lnTo>
                  <a:lnTo>
                    <a:pt x="7063" y="666"/>
                  </a:lnTo>
                  <a:lnTo>
                    <a:pt x="7072" y="683"/>
                  </a:lnTo>
                  <a:lnTo>
                    <a:pt x="7079" y="700"/>
                  </a:lnTo>
                  <a:lnTo>
                    <a:pt x="7086" y="717"/>
                  </a:lnTo>
                  <a:lnTo>
                    <a:pt x="7091" y="736"/>
                  </a:lnTo>
                  <a:lnTo>
                    <a:pt x="7095" y="753"/>
                  </a:lnTo>
                  <a:lnTo>
                    <a:pt x="7098" y="772"/>
                  </a:lnTo>
                  <a:lnTo>
                    <a:pt x="7100" y="791"/>
                  </a:lnTo>
                  <a:lnTo>
                    <a:pt x="7100" y="810"/>
                  </a:lnTo>
                  <a:lnTo>
                    <a:pt x="7099" y="828"/>
                  </a:lnTo>
                  <a:lnTo>
                    <a:pt x="7097" y="848"/>
                  </a:lnTo>
                  <a:lnTo>
                    <a:pt x="7121" y="864"/>
                  </a:lnTo>
                  <a:lnTo>
                    <a:pt x="7143" y="881"/>
                  </a:lnTo>
                  <a:lnTo>
                    <a:pt x="7165" y="899"/>
                  </a:lnTo>
                  <a:lnTo>
                    <a:pt x="7187" y="918"/>
                  </a:lnTo>
                  <a:lnTo>
                    <a:pt x="7206" y="939"/>
                  </a:lnTo>
                  <a:lnTo>
                    <a:pt x="7216" y="950"/>
                  </a:lnTo>
                  <a:lnTo>
                    <a:pt x="7225" y="961"/>
                  </a:lnTo>
                  <a:lnTo>
                    <a:pt x="7233" y="973"/>
                  </a:lnTo>
                  <a:lnTo>
                    <a:pt x="7240" y="985"/>
                  </a:lnTo>
                  <a:lnTo>
                    <a:pt x="7247" y="998"/>
                  </a:lnTo>
                  <a:lnTo>
                    <a:pt x="7253" y="1011"/>
                  </a:lnTo>
                  <a:lnTo>
                    <a:pt x="7265" y="1041"/>
                  </a:lnTo>
                  <a:lnTo>
                    <a:pt x="7276" y="1073"/>
                  </a:lnTo>
                  <a:lnTo>
                    <a:pt x="7285" y="1104"/>
                  </a:lnTo>
                  <a:lnTo>
                    <a:pt x="7293" y="1137"/>
                  </a:lnTo>
                  <a:lnTo>
                    <a:pt x="7300" y="1168"/>
                  </a:lnTo>
                  <a:lnTo>
                    <a:pt x="7305" y="1201"/>
                  </a:lnTo>
                  <a:lnTo>
                    <a:pt x="7309" y="1234"/>
                  </a:lnTo>
                  <a:lnTo>
                    <a:pt x="7312" y="1267"/>
                  </a:lnTo>
                  <a:lnTo>
                    <a:pt x="7313" y="1300"/>
                  </a:lnTo>
                  <a:lnTo>
                    <a:pt x="7313" y="1333"/>
                  </a:lnTo>
                  <a:lnTo>
                    <a:pt x="7312" y="1366"/>
                  </a:lnTo>
                  <a:lnTo>
                    <a:pt x="7310" y="1399"/>
                  </a:lnTo>
                  <a:lnTo>
                    <a:pt x="7306" y="1431"/>
                  </a:lnTo>
                  <a:lnTo>
                    <a:pt x="7302" y="1465"/>
                  </a:lnTo>
                  <a:lnTo>
                    <a:pt x="7297" y="1498"/>
                  </a:lnTo>
                  <a:lnTo>
                    <a:pt x="7290" y="1529"/>
                  </a:lnTo>
                  <a:lnTo>
                    <a:pt x="7279" y="1572"/>
                  </a:lnTo>
                  <a:lnTo>
                    <a:pt x="7267" y="1614"/>
                  </a:lnTo>
                  <a:lnTo>
                    <a:pt x="7254" y="1655"/>
                  </a:lnTo>
                  <a:lnTo>
                    <a:pt x="7239" y="1696"/>
                  </a:lnTo>
                  <a:lnTo>
                    <a:pt x="7223" y="1736"/>
                  </a:lnTo>
                  <a:lnTo>
                    <a:pt x="7205" y="1776"/>
                  </a:lnTo>
                  <a:lnTo>
                    <a:pt x="7187" y="1815"/>
                  </a:lnTo>
                  <a:lnTo>
                    <a:pt x="7166" y="1853"/>
                  </a:lnTo>
                  <a:lnTo>
                    <a:pt x="7146" y="1891"/>
                  </a:lnTo>
                  <a:lnTo>
                    <a:pt x="7123" y="1929"/>
                  </a:lnTo>
                  <a:lnTo>
                    <a:pt x="7100" y="1966"/>
                  </a:lnTo>
                  <a:lnTo>
                    <a:pt x="7076" y="2002"/>
                  </a:lnTo>
                  <a:lnTo>
                    <a:pt x="7051" y="2038"/>
                  </a:lnTo>
                  <a:lnTo>
                    <a:pt x="7026" y="2073"/>
                  </a:lnTo>
                  <a:lnTo>
                    <a:pt x="7000" y="2108"/>
                  </a:lnTo>
                  <a:lnTo>
                    <a:pt x="6973" y="2142"/>
                  </a:lnTo>
                  <a:lnTo>
                    <a:pt x="6933" y="2190"/>
                  </a:lnTo>
                  <a:lnTo>
                    <a:pt x="6891" y="2237"/>
                  </a:lnTo>
                  <a:lnTo>
                    <a:pt x="6848" y="2284"/>
                  </a:lnTo>
                  <a:lnTo>
                    <a:pt x="6804" y="2329"/>
                  </a:lnTo>
                  <a:lnTo>
                    <a:pt x="6759" y="2373"/>
                  </a:lnTo>
                  <a:lnTo>
                    <a:pt x="6713" y="2416"/>
                  </a:lnTo>
                  <a:lnTo>
                    <a:pt x="6666" y="2458"/>
                  </a:lnTo>
                  <a:lnTo>
                    <a:pt x="6617" y="2499"/>
                  </a:lnTo>
                  <a:lnTo>
                    <a:pt x="6568" y="2538"/>
                  </a:lnTo>
                  <a:lnTo>
                    <a:pt x="6518" y="2576"/>
                  </a:lnTo>
                  <a:lnTo>
                    <a:pt x="6467" y="2613"/>
                  </a:lnTo>
                  <a:lnTo>
                    <a:pt x="6415" y="2649"/>
                  </a:lnTo>
                  <a:lnTo>
                    <a:pt x="6362" y="2683"/>
                  </a:lnTo>
                  <a:lnTo>
                    <a:pt x="6308" y="2715"/>
                  </a:lnTo>
                  <a:lnTo>
                    <a:pt x="6253" y="2746"/>
                  </a:lnTo>
                  <a:lnTo>
                    <a:pt x="6198" y="2775"/>
                  </a:lnTo>
                  <a:lnTo>
                    <a:pt x="6129" y="2805"/>
                  </a:lnTo>
                  <a:lnTo>
                    <a:pt x="6062" y="2837"/>
                  </a:lnTo>
                  <a:lnTo>
                    <a:pt x="5995" y="2869"/>
                  </a:lnTo>
                  <a:lnTo>
                    <a:pt x="5962" y="2887"/>
                  </a:lnTo>
                  <a:lnTo>
                    <a:pt x="5928" y="2905"/>
                  </a:lnTo>
                  <a:lnTo>
                    <a:pt x="5897" y="2924"/>
                  </a:lnTo>
                  <a:lnTo>
                    <a:pt x="5865" y="2943"/>
                  </a:lnTo>
                  <a:lnTo>
                    <a:pt x="5834" y="2964"/>
                  </a:lnTo>
                  <a:lnTo>
                    <a:pt x="5803" y="2986"/>
                  </a:lnTo>
                  <a:lnTo>
                    <a:pt x="5774" y="3008"/>
                  </a:lnTo>
                  <a:lnTo>
                    <a:pt x="5745" y="3031"/>
                  </a:lnTo>
                  <a:lnTo>
                    <a:pt x="5717" y="3056"/>
                  </a:lnTo>
                  <a:lnTo>
                    <a:pt x="5690" y="3083"/>
                  </a:lnTo>
                  <a:lnTo>
                    <a:pt x="5678" y="3096"/>
                  </a:lnTo>
                  <a:lnTo>
                    <a:pt x="5666" y="3109"/>
                  </a:lnTo>
                  <a:lnTo>
                    <a:pt x="5657" y="3123"/>
                  </a:lnTo>
                  <a:lnTo>
                    <a:pt x="5647" y="3138"/>
                  </a:lnTo>
                  <a:lnTo>
                    <a:pt x="5638" y="3153"/>
                  </a:lnTo>
                  <a:lnTo>
                    <a:pt x="5629" y="3169"/>
                  </a:lnTo>
                  <a:lnTo>
                    <a:pt x="5615" y="3201"/>
                  </a:lnTo>
                  <a:lnTo>
                    <a:pt x="5623" y="3210"/>
                  </a:lnTo>
                  <a:lnTo>
                    <a:pt x="5632" y="3217"/>
                  </a:lnTo>
                  <a:lnTo>
                    <a:pt x="5640" y="3224"/>
                  </a:lnTo>
                  <a:lnTo>
                    <a:pt x="5650" y="3229"/>
                  </a:lnTo>
                  <a:lnTo>
                    <a:pt x="5670" y="3240"/>
                  </a:lnTo>
                  <a:lnTo>
                    <a:pt x="5690" y="3250"/>
                  </a:lnTo>
                  <a:lnTo>
                    <a:pt x="5733" y="3266"/>
                  </a:lnTo>
                  <a:lnTo>
                    <a:pt x="5753" y="3275"/>
                  </a:lnTo>
                  <a:lnTo>
                    <a:pt x="5773" y="3286"/>
                  </a:lnTo>
                  <a:lnTo>
                    <a:pt x="5792" y="3297"/>
                  </a:lnTo>
                  <a:lnTo>
                    <a:pt x="5810" y="3309"/>
                  </a:lnTo>
                  <a:lnTo>
                    <a:pt x="5828" y="3321"/>
                  </a:lnTo>
                  <a:lnTo>
                    <a:pt x="5845" y="3335"/>
                  </a:lnTo>
                  <a:lnTo>
                    <a:pt x="5861" y="3350"/>
                  </a:lnTo>
                  <a:lnTo>
                    <a:pt x="5876" y="3365"/>
                  </a:lnTo>
                  <a:lnTo>
                    <a:pt x="5890" y="3381"/>
                  </a:lnTo>
                  <a:lnTo>
                    <a:pt x="5903" y="3399"/>
                  </a:lnTo>
                  <a:lnTo>
                    <a:pt x="5915" y="3417"/>
                  </a:lnTo>
                  <a:lnTo>
                    <a:pt x="5926" y="3437"/>
                  </a:lnTo>
                  <a:lnTo>
                    <a:pt x="5935" y="3456"/>
                  </a:lnTo>
                  <a:lnTo>
                    <a:pt x="5942" y="3476"/>
                  </a:lnTo>
                  <a:lnTo>
                    <a:pt x="5948" y="3497"/>
                  </a:lnTo>
                  <a:lnTo>
                    <a:pt x="5952" y="3518"/>
                  </a:lnTo>
                  <a:lnTo>
                    <a:pt x="5954" y="3540"/>
                  </a:lnTo>
                  <a:lnTo>
                    <a:pt x="5954" y="3563"/>
                  </a:lnTo>
                  <a:lnTo>
                    <a:pt x="5954" y="3581"/>
                  </a:lnTo>
                  <a:lnTo>
                    <a:pt x="5952" y="3601"/>
                  </a:lnTo>
                  <a:lnTo>
                    <a:pt x="5948" y="3619"/>
                  </a:lnTo>
                  <a:lnTo>
                    <a:pt x="5943" y="3637"/>
                  </a:lnTo>
                  <a:lnTo>
                    <a:pt x="5936" y="3654"/>
                  </a:lnTo>
                  <a:lnTo>
                    <a:pt x="5928" y="3672"/>
                  </a:lnTo>
                  <a:lnTo>
                    <a:pt x="5918" y="3687"/>
                  </a:lnTo>
                  <a:lnTo>
                    <a:pt x="5909" y="3703"/>
                  </a:lnTo>
                  <a:lnTo>
                    <a:pt x="5897" y="3717"/>
                  </a:lnTo>
                  <a:lnTo>
                    <a:pt x="5884" y="3733"/>
                  </a:lnTo>
                  <a:lnTo>
                    <a:pt x="5871" y="3746"/>
                  </a:lnTo>
                  <a:lnTo>
                    <a:pt x="5857" y="3758"/>
                  </a:lnTo>
                  <a:lnTo>
                    <a:pt x="5841" y="3769"/>
                  </a:lnTo>
                  <a:lnTo>
                    <a:pt x="5826" y="3780"/>
                  </a:lnTo>
                  <a:lnTo>
                    <a:pt x="5810" y="3791"/>
                  </a:lnTo>
                  <a:lnTo>
                    <a:pt x="5793" y="3800"/>
                  </a:lnTo>
                  <a:lnTo>
                    <a:pt x="5765" y="3814"/>
                  </a:lnTo>
                  <a:lnTo>
                    <a:pt x="5735" y="3827"/>
                  </a:lnTo>
                  <a:lnTo>
                    <a:pt x="5705" y="3838"/>
                  </a:lnTo>
                  <a:lnTo>
                    <a:pt x="5675" y="3848"/>
                  </a:lnTo>
                  <a:lnTo>
                    <a:pt x="5643" y="3856"/>
                  </a:lnTo>
                  <a:lnTo>
                    <a:pt x="5612" y="3863"/>
                  </a:lnTo>
                  <a:lnTo>
                    <a:pt x="5580" y="3868"/>
                  </a:lnTo>
                  <a:lnTo>
                    <a:pt x="5549" y="3873"/>
                  </a:lnTo>
                  <a:lnTo>
                    <a:pt x="5517" y="3875"/>
                  </a:lnTo>
                  <a:lnTo>
                    <a:pt x="5485" y="3877"/>
                  </a:lnTo>
                  <a:lnTo>
                    <a:pt x="5452" y="3876"/>
                  </a:lnTo>
                  <a:lnTo>
                    <a:pt x="5421" y="3875"/>
                  </a:lnTo>
                  <a:lnTo>
                    <a:pt x="5388" y="3872"/>
                  </a:lnTo>
                  <a:lnTo>
                    <a:pt x="5357" y="3867"/>
                  </a:lnTo>
                  <a:lnTo>
                    <a:pt x="5325" y="3862"/>
                  </a:lnTo>
                  <a:lnTo>
                    <a:pt x="5293" y="3855"/>
                  </a:lnTo>
                  <a:lnTo>
                    <a:pt x="5270" y="3888"/>
                  </a:lnTo>
                  <a:lnTo>
                    <a:pt x="5246" y="3919"/>
                  </a:lnTo>
                  <a:lnTo>
                    <a:pt x="5221" y="3951"/>
                  </a:lnTo>
                  <a:lnTo>
                    <a:pt x="5195" y="3981"/>
                  </a:lnTo>
                  <a:lnTo>
                    <a:pt x="5168" y="4012"/>
                  </a:lnTo>
                  <a:lnTo>
                    <a:pt x="5141" y="4042"/>
                  </a:lnTo>
                  <a:lnTo>
                    <a:pt x="5114" y="4071"/>
                  </a:lnTo>
                  <a:lnTo>
                    <a:pt x="5086" y="4100"/>
                  </a:lnTo>
                  <a:lnTo>
                    <a:pt x="5057" y="4127"/>
                  </a:lnTo>
                  <a:lnTo>
                    <a:pt x="5027" y="4155"/>
                  </a:lnTo>
                  <a:lnTo>
                    <a:pt x="4997" y="4181"/>
                  </a:lnTo>
                  <a:lnTo>
                    <a:pt x="4966" y="4208"/>
                  </a:lnTo>
                  <a:lnTo>
                    <a:pt x="4935" y="4233"/>
                  </a:lnTo>
                  <a:lnTo>
                    <a:pt x="4903" y="4258"/>
                  </a:lnTo>
                  <a:lnTo>
                    <a:pt x="4871" y="4281"/>
                  </a:lnTo>
                  <a:lnTo>
                    <a:pt x="4838" y="4305"/>
                  </a:lnTo>
                  <a:lnTo>
                    <a:pt x="4805" y="4327"/>
                  </a:lnTo>
                  <a:lnTo>
                    <a:pt x="4772" y="4350"/>
                  </a:lnTo>
                  <a:lnTo>
                    <a:pt x="4737" y="4371"/>
                  </a:lnTo>
                  <a:lnTo>
                    <a:pt x="4702" y="4391"/>
                  </a:lnTo>
                  <a:lnTo>
                    <a:pt x="4667" y="4411"/>
                  </a:lnTo>
                  <a:lnTo>
                    <a:pt x="4633" y="4429"/>
                  </a:lnTo>
                  <a:lnTo>
                    <a:pt x="4597" y="4448"/>
                  </a:lnTo>
                  <a:lnTo>
                    <a:pt x="4560" y="4465"/>
                  </a:lnTo>
                  <a:lnTo>
                    <a:pt x="4524" y="4483"/>
                  </a:lnTo>
                  <a:lnTo>
                    <a:pt x="4487" y="4498"/>
                  </a:lnTo>
                  <a:lnTo>
                    <a:pt x="4449" y="4513"/>
                  </a:lnTo>
                  <a:lnTo>
                    <a:pt x="4412" y="4527"/>
                  </a:lnTo>
                  <a:lnTo>
                    <a:pt x="4374" y="4540"/>
                  </a:lnTo>
                  <a:lnTo>
                    <a:pt x="4336" y="4553"/>
                  </a:lnTo>
                  <a:lnTo>
                    <a:pt x="4297" y="4565"/>
                  </a:lnTo>
                  <a:lnTo>
                    <a:pt x="4259" y="4576"/>
                  </a:lnTo>
                  <a:lnTo>
                    <a:pt x="4270" y="4665"/>
                  </a:lnTo>
                  <a:lnTo>
                    <a:pt x="4285" y="4683"/>
                  </a:lnTo>
                  <a:lnTo>
                    <a:pt x="4299" y="4700"/>
                  </a:lnTo>
                  <a:lnTo>
                    <a:pt x="4312" y="4718"/>
                  </a:lnTo>
                  <a:lnTo>
                    <a:pt x="4324" y="4737"/>
                  </a:lnTo>
                  <a:lnTo>
                    <a:pt x="4335" y="4758"/>
                  </a:lnTo>
                  <a:lnTo>
                    <a:pt x="4343" y="4778"/>
                  </a:lnTo>
                  <a:lnTo>
                    <a:pt x="4350" y="4800"/>
                  </a:lnTo>
                  <a:lnTo>
                    <a:pt x="4354" y="4823"/>
                  </a:lnTo>
                  <a:lnTo>
                    <a:pt x="4375" y="4836"/>
                  </a:lnTo>
                  <a:lnTo>
                    <a:pt x="4396" y="4851"/>
                  </a:lnTo>
                  <a:lnTo>
                    <a:pt x="4413" y="4867"/>
                  </a:lnTo>
                  <a:lnTo>
                    <a:pt x="4430" y="4887"/>
                  </a:lnTo>
                  <a:lnTo>
                    <a:pt x="4445" y="4906"/>
                  </a:lnTo>
                  <a:lnTo>
                    <a:pt x="4458" y="4928"/>
                  </a:lnTo>
                  <a:lnTo>
                    <a:pt x="4470" y="4951"/>
                  </a:lnTo>
                  <a:lnTo>
                    <a:pt x="4478" y="4974"/>
                  </a:lnTo>
                  <a:lnTo>
                    <a:pt x="4485" y="4998"/>
                  </a:lnTo>
                  <a:lnTo>
                    <a:pt x="4489" y="5023"/>
                  </a:lnTo>
                  <a:lnTo>
                    <a:pt x="4491" y="5047"/>
                  </a:lnTo>
                  <a:lnTo>
                    <a:pt x="4491" y="5072"/>
                  </a:lnTo>
                  <a:lnTo>
                    <a:pt x="4489" y="5084"/>
                  </a:lnTo>
                  <a:lnTo>
                    <a:pt x="4488" y="5097"/>
                  </a:lnTo>
                  <a:lnTo>
                    <a:pt x="4485" y="5109"/>
                  </a:lnTo>
                  <a:lnTo>
                    <a:pt x="4482" y="5121"/>
                  </a:lnTo>
                  <a:lnTo>
                    <a:pt x="4478" y="5133"/>
                  </a:lnTo>
                  <a:lnTo>
                    <a:pt x="4473" y="5144"/>
                  </a:lnTo>
                  <a:lnTo>
                    <a:pt x="4467" y="5155"/>
                  </a:lnTo>
                  <a:lnTo>
                    <a:pt x="4462" y="5167"/>
                  </a:lnTo>
                  <a:lnTo>
                    <a:pt x="4448" y="5187"/>
                  </a:lnTo>
                  <a:lnTo>
                    <a:pt x="4433" y="5204"/>
                  </a:lnTo>
                  <a:lnTo>
                    <a:pt x="4416" y="5221"/>
                  </a:lnTo>
                  <a:lnTo>
                    <a:pt x="4399" y="5237"/>
                  </a:lnTo>
                  <a:lnTo>
                    <a:pt x="4380" y="5250"/>
                  </a:lnTo>
                  <a:lnTo>
                    <a:pt x="4361" y="5263"/>
                  </a:lnTo>
                  <a:lnTo>
                    <a:pt x="4341" y="5275"/>
                  </a:lnTo>
                  <a:lnTo>
                    <a:pt x="4321" y="5286"/>
                  </a:lnTo>
                  <a:lnTo>
                    <a:pt x="4299" y="5297"/>
                  </a:lnTo>
                  <a:lnTo>
                    <a:pt x="4277" y="5305"/>
                  </a:lnTo>
                  <a:lnTo>
                    <a:pt x="4255" y="5314"/>
                  </a:lnTo>
                  <a:lnTo>
                    <a:pt x="4233" y="5323"/>
                  </a:lnTo>
                  <a:lnTo>
                    <a:pt x="4188" y="5337"/>
                  </a:lnTo>
                  <a:lnTo>
                    <a:pt x="4143" y="5351"/>
                  </a:lnTo>
                  <a:lnTo>
                    <a:pt x="4146" y="5384"/>
                  </a:lnTo>
                  <a:lnTo>
                    <a:pt x="4148" y="5416"/>
                  </a:lnTo>
                  <a:lnTo>
                    <a:pt x="4149" y="5483"/>
                  </a:lnTo>
                  <a:lnTo>
                    <a:pt x="4150" y="5549"/>
                  </a:lnTo>
                  <a:lnTo>
                    <a:pt x="4151" y="5614"/>
                  </a:lnTo>
                  <a:lnTo>
                    <a:pt x="4153" y="5648"/>
                  </a:lnTo>
                  <a:lnTo>
                    <a:pt x="4155" y="5680"/>
                  </a:lnTo>
                  <a:lnTo>
                    <a:pt x="4159" y="5713"/>
                  </a:lnTo>
                  <a:lnTo>
                    <a:pt x="4163" y="5744"/>
                  </a:lnTo>
                  <a:lnTo>
                    <a:pt x="4170" y="5777"/>
                  </a:lnTo>
                  <a:lnTo>
                    <a:pt x="4177" y="5809"/>
                  </a:lnTo>
                  <a:lnTo>
                    <a:pt x="4186" y="5840"/>
                  </a:lnTo>
                  <a:lnTo>
                    <a:pt x="4197" y="5872"/>
                  </a:lnTo>
                  <a:lnTo>
                    <a:pt x="4214" y="5915"/>
                  </a:lnTo>
                  <a:lnTo>
                    <a:pt x="4234" y="5959"/>
                  </a:lnTo>
                  <a:lnTo>
                    <a:pt x="4254" y="6000"/>
                  </a:lnTo>
                  <a:lnTo>
                    <a:pt x="4277" y="6040"/>
                  </a:lnTo>
                  <a:lnTo>
                    <a:pt x="4301" y="6080"/>
                  </a:lnTo>
                  <a:lnTo>
                    <a:pt x="4327" y="6119"/>
                  </a:lnTo>
                  <a:lnTo>
                    <a:pt x="4353" y="6158"/>
                  </a:lnTo>
                  <a:lnTo>
                    <a:pt x="4382" y="6194"/>
                  </a:lnTo>
                  <a:lnTo>
                    <a:pt x="4411" y="6231"/>
                  </a:lnTo>
                  <a:lnTo>
                    <a:pt x="4441" y="6266"/>
                  </a:lnTo>
                  <a:lnTo>
                    <a:pt x="4472" y="6302"/>
                  </a:lnTo>
                  <a:lnTo>
                    <a:pt x="4504" y="6336"/>
                  </a:lnTo>
                  <a:lnTo>
                    <a:pt x="4536" y="6369"/>
                  </a:lnTo>
                  <a:lnTo>
                    <a:pt x="4570" y="6402"/>
                  </a:lnTo>
                  <a:lnTo>
                    <a:pt x="4603" y="6435"/>
                  </a:lnTo>
                  <a:lnTo>
                    <a:pt x="4637" y="6466"/>
                  </a:lnTo>
                  <a:lnTo>
                    <a:pt x="4648" y="6477"/>
                  </a:lnTo>
                  <a:lnTo>
                    <a:pt x="4660" y="6486"/>
                  </a:lnTo>
                  <a:lnTo>
                    <a:pt x="4673" y="6494"/>
                  </a:lnTo>
                  <a:lnTo>
                    <a:pt x="4686" y="6503"/>
                  </a:lnTo>
                  <a:lnTo>
                    <a:pt x="4712" y="6517"/>
                  </a:lnTo>
                  <a:lnTo>
                    <a:pt x="4739" y="6531"/>
                  </a:lnTo>
                  <a:lnTo>
                    <a:pt x="4765" y="6547"/>
                  </a:lnTo>
                  <a:lnTo>
                    <a:pt x="4778" y="6555"/>
                  </a:lnTo>
                  <a:lnTo>
                    <a:pt x="4790" y="6564"/>
                  </a:lnTo>
                  <a:lnTo>
                    <a:pt x="4802" y="6573"/>
                  </a:lnTo>
                  <a:lnTo>
                    <a:pt x="4813" y="6584"/>
                  </a:lnTo>
                  <a:lnTo>
                    <a:pt x="4823" y="6596"/>
                  </a:lnTo>
                  <a:lnTo>
                    <a:pt x="4832" y="6608"/>
                  </a:lnTo>
                  <a:lnTo>
                    <a:pt x="4840" y="6622"/>
                  </a:lnTo>
                  <a:lnTo>
                    <a:pt x="4847" y="6637"/>
                  </a:lnTo>
                  <a:lnTo>
                    <a:pt x="4852" y="6651"/>
                  </a:lnTo>
                  <a:lnTo>
                    <a:pt x="4855" y="6666"/>
                  </a:lnTo>
                  <a:lnTo>
                    <a:pt x="4857" y="6681"/>
                  </a:lnTo>
                  <a:lnTo>
                    <a:pt x="4858" y="6698"/>
                  </a:lnTo>
                  <a:lnTo>
                    <a:pt x="4857" y="6713"/>
                  </a:lnTo>
                  <a:lnTo>
                    <a:pt x="4855" y="6728"/>
                  </a:lnTo>
                  <a:lnTo>
                    <a:pt x="4852" y="6744"/>
                  </a:lnTo>
                  <a:lnTo>
                    <a:pt x="4849" y="6760"/>
                  </a:lnTo>
                  <a:lnTo>
                    <a:pt x="4841" y="6791"/>
                  </a:lnTo>
                  <a:lnTo>
                    <a:pt x="4833" y="6823"/>
                  </a:lnTo>
                  <a:lnTo>
                    <a:pt x="4825" y="6852"/>
                  </a:lnTo>
                  <a:lnTo>
                    <a:pt x="4865" y="6886"/>
                  </a:lnTo>
                  <a:lnTo>
                    <a:pt x="4908" y="6918"/>
                  </a:lnTo>
                  <a:lnTo>
                    <a:pt x="4992" y="6983"/>
                  </a:lnTo>
                  <a:lnTo>
                    <a:pt x="5035" y="7015"/>
                  </a:lnTo>
                  <a:lnTo>
                    <a:pt x="5076" y="7049"/>
                  </a:lnTo>
                  <a:lnTo>
                    <a:pt x="5096" y="7066"/>
                  </a:lnTo>
                  <a:lnTo>
                    <a:pt x="5115" y="7084"/>
                  </a:lnTo>
                  <a:lnTo>
                    <a:pt x="5135" y="7103"/>
                  </a:lnTo>
                  <a:lnTo>
                    <a:pt x="5153" y="7122"/>
                  </a:lnTo>
                  <a:lnTo>
                    <a:pt x="5166" y="7138"/>
                  </a:lnTo>
                  <a:lnTo>
                    <a:pt x="5179" y="7155"/>
                  </a:lnTo>
                  <a:lnTo>
                    <a:pt x="5189" y="7174"/>
                  </a:lnTo>
                  <a:lnTo>
                    <a:pt x="5198" y="7193"/>
                  </a:lnTo>
                  <a:lnTo>
                    <a:pt x="5205" y="7213"/>
                  </a:lnTo>
                  <a:lnTo>
                    <a:pt x="5211" y="7233"/>
                  </a:lnTo>
                  <a:lnTo>
                    <a:pt x="5215" y="7253"/>
                  </a:lnTo>
                  <a:lnTo>
                    <a:pt x="5218" y="7274"/>
                  </a:lnTo>
                  <a:lnTo>
                    <a:pt x="5220" y="7294"/>
                  </a:lnTo>
                  <a:lnTo>
                    <a:pt x="5221" y="7316"/>
                  </a:lnTo>
                  <a:lnTo>
                    <a:pt x="5220" y="7337"/>
                  </a:lnTo>
                  <a:lnTo>
                    <a:pt x="5217" y="7359"/>
                  </a:lnTo>
                  <a:lnTo>
                    <a:pt x="5215" y="7379"/>
                  </a:lnTo>
                  <a:lnTo>
                    <a:pt x="5211" y="7401"/>
                  </a:lnTo>
                  <a:lnTo>
                    <a:pt x="5207" y="7422"/>
                  </a:lnTo>
                  <a:lnTo>
                    <a:pt x="5201" y="7441"/>
                  </a:lnTo>
                  <a:lnTo>
                    <a:pt x="5214" y="7453"/>
                  </a:lnTo>
                  <a:lnTo>
                    <a:pt x="5227" y="7465"/>
                  </a:lnTo>
                  <a:lnTo>
                    <a:pt x="5239" y="7478"/>
                  </a:lnTo>
                  <a:lnTo>
                    <a:pt x="5250" y="7492"/>
                  </a:lnTo>
                  <a:lnTo>
                    <a:pt x="5261" y="7506"/>
                  </a:lnTo>
                  <a:lnTo>
                    <a:pt x="5270" y="7522"/>
                  </a:lnTo>
                  <a:lnTo>
                    <a:pt x="5279" y="7537"/>
                  </a:lnTo>
                  <a:lnTo>
                    <a:pt x="5287" y="7552"/>
                  </a:lnTo>
                  <a:lnTo>
                    <a:pt x="5293" y="7568"/>
                  </a:lnTo>
                  <a:lnTo>
                    <a:pt x="5299" y="7585"/>
                  </a:lnTo>
                  <a:lnTo>
                    <a:pt x="5304" y="7602"/>
                  </a:lnTo>
                  <a:lnTo>
                    <a:pt x="5308" y="7619"/>
                  </a:lnTo>
                  <a:lnTo>
                    <a:pt x="5310" y="7637"/>
                  </a:lnTo>
                  <a:lnTo>
                    <a:pt x="5311" y="7654"/>
                  </a:lnTo>
                  <a:lnTo>
                    <a:pt x="5310" y="7672"/>
                  </a:lnTo>
                  <a:lnTo>
                    <a:pt x="5308" y="7689"/>
                  </a:lnTo>
                  <a:lnTo>
                    <a:pt x="5307" y="7708"/>
                  </a:lnTo>
                  <a:lnTo>
                    <a:pt x="5303" y="7725"/>
                  </a:lnTo>
                  <a:lnTo>
                    <a:pt x="5298" y="7741"/>
                  </a:lnTo>
                  <a:lnTo>
                    <a:pt x="5291" y="7756"/>
                  </a:lnTo>
                  <a:lnTo>
                    <a:pt x="5284" y="7771"/>
                  </a:lnTo>
                  <a:lnTo>
                    <a:pt x="5274" y="7785"/>
                  </a:lnTo>
                  <a:lnTo>
                    <a:pt x="5264" y="7798"/>
                  </a:lnTo>
                  <a:lnTo>
                    <a:pt x="5252" y="7811"/>
                  </a:lnTo>
                  <a:lnTo>
                    <a:pt x="5240" y="7823"/>
                  </a:lnTo>
                  <a:lnTo>
                    <a:pt x="5227" y="7834"/>
                  </a:lnTo>
                  <a:lnTo>
                    <a:pt x="5213" y="7844"/>
                  </a:lnTo>
                  <a:lnTo>
                    <a:pt x="5199" y="7854"/>
                  </a:lnTo>
                  <a:lnTo>
                    <a:pt x="5170" y="7873"/>
                  </a:lnTo>
                  <a:lnTo>
                    <a:pt x="5140" y="7888"/>
                  </a:lnTo>
                  <a:lnTo>
                    <a:pt x="5108" y="7904"/>
                  </a:lnTo>
                  <a:lnTo>
                    <a:pt x="5074" y="7918"/>
                  </a:lnTo>
                  <a:lnTo>
                    <a:pt x="5041" y="7931"/>
                  </a:lnTo>
                  <a:lnTo>
                    <a:pt x="5008" y="7944"/>
                  </a:lnTo>
                  <a:lnTo>
                    <a:pt x="4974" y="7956"/>
                  </a:lnTo>
                  <a:lnTo>
                    <a:pt x="4939" y="7968"/>
                  </a:lnTo>
                  <a:lnTo>
                    <a:pt x="4904" y="7978"/>
                  </a:lnTo>
                  <a:lnTo>
                    <a:pt x="4870" y="7988"/>
                  </a:lnTo>
                  <a:lnTo>
                    <a:pt x="4800" y="8006"/>
                  </a:lnTo>
                  <a:lnTo>
                    <a:pt x="4730" y="8023"/>
                  </a:lnTo>
                  <a:lnTo>
                    <a:pt x="4660" y="8038"/>
                  </a:lnTo>
                  <a:lnTo>
                    <a:pt x="4589" y="8052"/>
                  </a:lnTo>
                  <a:lnTo>
                    <a:pt x="4508" y="8066"/>
                  </a:lnTo>
                  <a:lnTo>
                    <a:pt x="4426" y="8079"/>
                  </a:lnTo>
                  <a:lnTo>
                    <a:pt x="4345" y="8091"/>
                  </a:lnTo>
                  <a:lnTo>
                    <a:pt x="4263" y="8102"/>
                  </a:lnTo>
                  <a:lnTo>
                    <a:pt x="4180" y="8112"/>
                  </a:lnTo>
                  <a:lnTo>
                    <a:pt x="4099" y="8119"/>
                  </a:lnTo>
                  <a:lnTo>
                    <a:pt x="4016" y="8127"/>
                  </a:lnTo>
                  <a:lnTo>
                    <a:pt x="3935" y="8133"/>
                  </a:lnTo>
                  <a:lnTo>
                    <a:pt x="3852" y="8137"/>
                  </a:lnTo>
                  <a:lnTo>
                    <a:pt x="3770" y="8140"/>
                  </a:lnTo>
                  <a:lnTo>
                    <a:pt x="3687" y="8141"/>
                  </a:lnTo>
                  <a:lnTo>
                    <a:pt x="3604" y="8141"/>
                  </a:lnTo>
                  <a:lnTo>
                    <a:pt x="3522" y="8139"/>
                  </a:lnTo>
                  <a:lnTo>
                    <a:pt x="3439" y="8136"/>
                  </a:lnTo>
                  <a:lnTo>
                    <a:pt x="3358" y="8131"/>
                  </a:lnTo>
                  <a:lnTo>
                    <a:pt x="3275" y="8125"/>
                  </a:lnTo>
                  <a:lnTo>
                    <a:pt x="3157" y="8113"/>
                  </a:lnTo>
                  <a:lnTo>
                    <a:pt x="3038" y="8100"/>
                  </a:lnTo>
                  <a:lnTo>
                    <a:pt x="2920" y="8085"/>
                  </a:lnTo>
                  <a:lnTo>
                    <a:pt x="2860" y="8076"/>
                  </a:lnTo>
                  <a:lnTo>
                    <a:pt x="2801" y="8066"/>
                  </a:lnTo>
                  <a:lnTo>
                    <a:pt x="2742" y="8055"/>
                  </a:lnTo>
                  <a:lnTo>
                    <a:pt x="2684" y="8044"/>
                  </a:lnTo>
                  <a:lnTo>
                    <a:pt x="2626" y="8033"/>
                  </a:lnTo>
                  <a:lnTo>
                    <a:pt x="2567" y="8019"/>
                  </a:lnTo>
                  <a:lnTo>
                    <a:pt x="2510" y="8005"/>
                  </a:lnTo>
                  <a:lnTo>
                    <a:pt x="2452" y="7990"/>
                  </a:lnTo>
                  <a:lnTo>
                    <a:pt x="2395" y="7974"/>
                  </a:lnTo>
                  <a:lnTo>
                    <a:pt x="2338" y="7955"/>
                  </a:lnTo>
                  <a:lnTo>
                    <a:pt x="2296" y="7940"/>
                  </a:lnTo>
                  <a:lnTo>
                    <a:pt x="2254" y="7925"/>
                  </a:lnTo>
                  <a:lnTo>
                    <a:pt x="2213" y="7908"/>
                  </a:lnTo>
                  <a:lnTo>
                    <a:pt x="2192" y="7898"/>
                  </a:lnTo>
                  <a:lnTo>
                    <a:pt x="2172" y="7888"/>
                  </a:lnTo>
                  <a:lnTo>
                    <a:pt x="2152" y="7877"/>
                  </a:lnTo>
                  <a:lnTo>
                    <a:pt x="2134" y="7866"/>
                  </a:lnTo>
                  <a:lnTo>
                    <a:pt x="2115" y="7853"/>
                  </a:lnTo>
                  <a:lnTo>
                    <a:pt x="2097" y="7840"/>
                  </a:lnTo>
                  <a:lnTo>
                    <a:pt x="2080" y="7826"/>
                  </a:lnTo>
                  <a:lnTo>
                    <a:pt x="2064" y="7811"/>
                  </a:lnTo>
                  <a:lnTo>
                    <a:pt x="2049" y="7796"/>
                  </a:lnTo>
                  <a:lnTo>
                    <a:pt x="2034" y="7778"/>
                  </a:lnTo>
                  <a:lnTo>
                    <a:pt x="2028" y="7767"/>
                  </a:lnTo>
                  <a:lnTo>
                    <a:pt x="2023" y="7756"/>
                  </a:lnTo>
                  <a:lnTo>
                    <a:pt x="2014" y="7735"/>
                  </a:lnTo>
                  <a:lnTo>
                    <a:pt x="2009" y="7712"/>
                  </a:lnTo>
                  <a:lnTo>
                    <a:pt x="2005" y="7689"/>
                  </a:lnTo>
                  <a:lnTo>
                    <a:pt x="2003" y="7666"/>
                  </a:lnTo>
                  <a:lnTo>
                    <a:pt x="2004" y="7642"/>
                  </a:lnTo>
                  <a:lnTo>
                    <a:pt x="2008" y="7619"/>
                  </a:lnTo>
                  <a:lnTo>
                    <a:pt x="2012" y="7597"/>
                  </a:lnTo>
                  <a:lnTo>
                    <a:pt x="2019" y="7575"/>
                  </a:lnTo>
                  <a:lnTo>
                    <a:pt x="2027" y="7553"/>
                  </a:lnTo>
                  <a:lnTo>
                    <a:pt x="2038" y="7533"/>
                  </a:lnTo>
                  <a:lnTo>
                    <a:pt x="2050" y="7512"/>
                  </a:lnTo>
                  <a:lnTo>
                    <a:pt x="2063" y="7492"/>
                  </a:lnTo>
                  <a:lnTo>
                    <a:pt x="2078" y="7475"/>
                  </a:lnTo>
                  <a:lnTo>
                    <a:pt x="2095" y="7459"/>
                  </a:lnTo>
                  <a:lnTo>
                    <a:pt x="2113" y="7443"/>
                  </a:lnTo>
                  <a:lnTo>
                    <a:pt x="2108" y="7424"/>
                  </a:lnTo>
                  <a:lnTo>
                    <a:pt x="2103" y="7404"/>
                  </a:lnTo>
                  <a:lnTo>
                    <a:pt x="2100" y="7385"/>
                  </a:lnTo>
                  <a:lnTo>
                    <a:pt x="2097" y="7365"/>
                  </a:lnTo>
                  <a:lnTo>
                    <a:pt x="2095" y="7346"/>
                  </a:lnTo>
                  <a:lnTo>
                    <a:pt x="2094" y="7326"/>
                  </a:lnTo>
                  <a:lnTo>
                    <a:pt x="2094" y="7306"/>
                  </a:lnTo>
                  <a:lnTo>
                    <a:pt x="2095" y="7286"/>
                  </a:lnTo>
                  <a:lnTo>
                    <a:pt x="2097" y="7266"/>
                  </a:lnTo>
                  <a:lnTo>
                    <a:pt x="2099" y="7247"/>
                  </a:lnTo>
                  <a:lnTo>
                    <a:pt x="2104" y="7228"/>
                  </a:lnTo>
                  <a:lnTo>
                    <a:pt x="2110" y="7210"/>
                  </a:lnTo>
                  <a:lnTo>
                    <a:pt x="2116" y="7191"/>
                  </a:lnTo>
                  <a:lnTo>
                    <a:pt x="2125" y="7174"/>
                  </a:lnTo>
                  <a:lnTo>
                    <a:pt x="2136" y="7156"/>
                  </a:lnTo>
                  <a:lnTo>
                    <a:pt x="2148" y="7140"/>
                  </a:lnTo>
                  <a:lnTo>
                    <a:pt x="2166" y="7119"/>
                  </a:lnTo>
                  <a:lnTo>
                    <a:pt x="2185" y="7099"/>
                  </a:lnTo>
                  <a:lnTo>
                    <a:pt x="2205" y="7079"/>
                  </a:lnTo>
                  <a:lnTo>
                    <a:pt x="2226" y="7061"/>
                  </a:lnTo>
                  <a:lnTo>
                    <a:pt x="2247" y="7042"/>
                  </a:lnTo>
                  <a:lnTo>
                    <a:pt x="2269" y="7025"/>
                  </a:lnTo>
                  <a:lnTo>
                    <a:pt x="2312" y="6990"/>
                  </a:lnTo>
                  <a:lnTo>
                    <a:pt x="2402" y="6923"/>
                  </a:lnTo>
                  <a:lnTo>
                    <a:pt x="2446" y="6889"/>
                  </a:lnTo>
                  <a:lnTo>
                    <a:pt x="2489" y="6853"/>
                  </a:lnTo>
                  <a:lnTo>
                    <a:pt x="2483" y="6824"/>
                  </a:lnTo>
                  <a:lnTo>
                    <a:pt x="2474" y="6794"/>
                  </a:lnTo>
                  <a:lnTo>
                    <a:pt x="2466" y="6764"/>
                  </a:lnTo>
                  <a:lnTo>
                    <a:pt x="2460" y="6734"/>
                  </a:lnTo>
                  <a:lnTo>
                    <a:pt x="2458" y="6718"/>
                  </a:lnTo>
                  <a:lnTo>
                    <a:pt x="2457" y="6703"/>
                  </a:lnTo>
                  <a:lnTo>
                    <a:pt x="2457" y="6688"/>
                  </a:lnTo>
                  <a:lnTo>
                    <a:pt x="2458" y="6674"/>
                  </a:lnTo>
                  <a:lnTo>
                    <a:pt x="2460" y="6659"/>
                  </a:lnTo>
                  <a:lnTo>
                    <a:pt x="2464" y="6644"/>
                  </a:lnTo>
                  <a:lnTo>
                    <a:pt x="2470" y="6630"/>
                  </a:lnTo>
                  <a:lnTo>
                    <a:pt x="2477" y="6616"/>
                  </a:lnTo>
                  <a:lnTo>
                    <a:pt x="2486" y="6602"/>
                  </a:lnTo>
                  <a:lnTo>
                    <a:pt x="2495" y="6590"/>
                  </a:lnTo>
                  <a:lnTo>
                    <a:pt x="2505" y="6579"/>
                  </a:lnTo>
                  <a:lnTo>
                    <a:pt x="2516" y="6569"/>
                  </a:lnTo>
                  <a:lnTo>
                    <a:pt x="2528" y="6561"/>
                  </a:lnTo>
                  <a:lnTo>
                    <a:pt x="2541" y="6552"/>
                  </a:lnTo>
                  <a:lnTo>
                    <a:pt x="2567" y="6537"/>
                  </a:lnTo>
                  <a:lnTo>
                    <a:pt x="2595" y="6522"/>
                  </a:lnTo>
                  <a:lnTo>
                    <a:pt x="2622" y="6508"/>
                  </a:lnTo>
                  <a:lnTo>
                    <a:pt x="2635" y="6499"/>
                  </a:lnTo>
                  <a:lnTo>
                    <a:pt x="2647" y="6491"/>
                  </a:lnTo>
                  <a:lnTo>
                    <a:pt x="2659" y="6481"/>
                  </a:lnTo>
                  <a:lnTo>
                    <a:pt x="2671" y="6472"/>
                  </a:lnTo>
                  <a:lnTo>
                    <a:pt x="2705" y="6440"/>
                  </a:lnTo>
                  <a:lnTo>
                    <a:pt x="2739" y="6406"/>
                  </a:lnTo>
                  <a:lnTo>
                    <a:pt x="2773" y="6374"/>
                  </a:lnTo>
                  <a:lnTo>
                    <a:pt x="2807" y="6339"/>
                  </a:lnTo>
                  <a:lnTo>
                    <a:pt x="2839" y="6305"/>
                  </a:lnTo>
                  <a:lnTo>
                    <a:pt x="2871" y="6269"/>
                  </a:lnTo>
                  <a:lnTo>
                    <a:pt x="2901" y="6234"/>
                  </a:lnTo>
                  <a:lnTo>
                    <a:pt x="2932" y="6197"/>
                  </a:lnTo>
                  <a:lnTo>
                    <a:pt x="2960" y="6159"/>
                  </a:lnTo>
                  <a:lnTo>
                    <a:pt x="2987" y="6119"/>
                  </a:lnTo>
                  <a:lnTo>
                    <a:pt x="3013" y="6080"/>
                  </a:lnTo>
                  <a:lnTo>
                    <a:pt x="3038" y="6040"/>
                  </a:lnTo>
                  <a:lnTo>
                    <a:pt x="3061" y="5999"/>
                  </a:lnTo>
                  <a:lnTo>
                    <a:pt x="3082" y="5956"/>
                  </a:lnTo>
                  <a:lnTo>
                    <a:pt x="3101" y="5913"/>
                  </a:lnTo>
                  <a:lnTo>
                    <a:pt x="3119" y="5868"/>
                  </a:lnTo>
                  <a:lnTo>
                    <a:pt x="3129" y="5837"/>
                  </a:lnTo>
                  <a:lnTo>
                    <a:pt x="3138" y="5805"/>
                  </a:lnTo>
                  <a:lnTo>
                    <a:pt x="3146" y="5774"/>
                  </a:lnTo>
                  <a:lnTo>
                    <a:pt x="3151" y="5742"/>
                  </a:lnTo>
                  <a:lnTo>
                    <a:pt x="3155" y="5710"/>
                  </a:lnTo>
                  <a:lnTo>
                    <a:pt x="3159" y="5678"/>
                  </a:lnTo>
                  <a:lnTo>
                    <a:pt x="3161" y="5646"/>
                  </a:lnTo>
                  <a:lnTo>
                    <a:pt x="3163" y="5613"/>
                  </a:lnTo>
                  <a:lnTo>
                    <a:pt x="3164" y="5548"/>
                  </a:lnTo>
                  <a:lnTo>
                    <a:pt x="3165" y="5481"/>
                  </a:lnTo>
                  <a:lnTo>
                    <a:pt x="3167" y="5416"/>
                  </a:lnTo>
                  <a:lnTo>
                    <a:pt x="3169" y="5384"/>
                  </a:lnTo>
                  <a:lnTo>
                    <a:pt x="3172" y="5352"/>
                  </a:lnTo>
                  <a:lnTo>
                    <a:pt x="3125" y="5337"/>
                  </a:lnTo>
                  <a:lnTo>
                    <a:pt x="3077" y="5321"/>
                  </a:lnTo>
                  <a:lnTo>
                    <a:pt x="3053" y="5312"/>
                  </a:lnTo>
                  <a:lnTo>
                    <a:pt x="3030" y="5303"/>
                  </a:lnTo>
                  <a:lnTo>
                    <a:pt x="3008" y="5292"/>
                  </a:lnTo>
                  <a:lnTo>
                    <a:pt x="2985" y="5281"/>
                  </a:lnTo>
                  <a:lnTo>
                    <a:pt x="2963" y="5269"/>
                  </a:lnTo>
                  <a:lnTo>
                    <a:pt x="2942" y="5256"/>
                  </a:lnTo>
                  <a:lnTo>
                    <a:pt x="2923" y="5242"/>
                  </a:lnTo>
                  <a:lnTo>
                    <a:pt x="2903" y="5226"/>
                  </a:lnTo>
                  <a:lnTo>
                    <a:pt x="2886" y="5210"/>
                  </a:lnTo>
                  <a:lnTo>
                    <a:pt x="2870" y="5191"/>
                  </a:lnTo>
                  <a:lnTo>
                    <a:pt x="2855" y="5171"/>
                  </a:lnTo>
                  <a:lnTo>
                    <a:pt x="2842" y="5149"/>
                  </a:lnTo>
                  <a:lnTo>
                    <a:pt x="2838" y="5137"/>
                  </a:lnTo>
                  <a:lnTo>
                    <a:pt x="2834" y="5126"/>
                  </a:lnTo>
                  <a:lnTo>
                    <a:pt x="2830" y="5114"/>
                  </a:lnTo>
                  <a:lnTo>
                    <a:pt x="2827" y="5102"/>
                  </a:lnTo>
                  <a:lnTo>
                    <a:pt x="2824" y="5079"/>
                  </a:lnTo>
                  <a:lnTo>
                    <a:pt x="2823" y="5055"/>
                  </a:lnTo>
                  <a:lnTo>
                    <a:pt x="2824" y="5031"/>
                  </a:lnTo>
                  <a:lnTo>
                    <a:pt x="2827" y="5009"/>
                  </a:lnTo>
                  <a:lnTo>
                    <a:pt x="2833" y="4986"/>
                  </a:lnTo>
                  <a:lnTo>
                    <a:pt x="2840" y="4963"/>
                  </a:lnTo>
                  <a:lnTo>
                    <a:pt x="2850" y="4942"/>
                  </a:lnTo>
                  <a:lnTo>
                    <a:pt x="2861" y="4921"/>
                  </a:lnTo>
                  <a:lnTo>
                    <a:pt x="2874" y="4901"/>
                  </a:lnTo>
                  <a:lnTo>
                    <a:pt x="2889" y="4881"/>
                  </a:lnTo>
                  <a:lnTo>
                    <a:pt x="2905" y="4864"/>
                  </a:lnTo>
                  <a:lnTo>
                    <a:pt x="2923" y="4848"/>
                  </a:lnTo>
                  <a:lnTo>
                    <a:pt x="2941" y="4833"/>
                  </a:lnTo>
                  <a:lnTo>
                    <a:pt x="2961" y="4819"/>
                  </a:lnTo>
                  <a:lnTo>
                    <a:pt x="2965" y="4798"/>
                  </a:lnTo>
                  <a:lnTo>
                    <a:pt x="2973" y="4776"/>
                  </a:lnTo>
                  <a:lnTo>
                    <a:pt x="2982" y="4755"/>
                  </a:lnTo>
                  <a:lnTo>
                    <a:pt x="2991" y="4736"/>
                  </a:lnTo>
                  <a:lnTo>
                    <a:pt x="3003" y="4717"/>
                  </a:lnTo>
                  <a:lnTo>
                    <a:pt x="3016" y="4700"/>
                  </a:lnTo>
                  <a:lnTo>
                    <a:pt x="3032" y="4683"/>
                  </a:lnTo>
                  <a:lnTo>
                    <a:pt x="3047" y="4666"/>
                  </a:lnTo>
                  <a:lnTo>
                    <a:pt x="3048" y="4643"/>
                  </a:lnTo>
                  <a:lnTo>
                    <a:pt x="3050" y="4622"/>
                  </a:lnTo>
                  <a:lnTo>
                    <a:pt x="3055" y="4576"/>
                  </a:lnTo>
                  <a:lnTo>
                    <a:pt x="3016" y="4565"/>
                  </a:lnTo>
                  <a:lnTo>
                    <a:pt x="2978" y="4553"/>
                  </a:lnTo>
                  <a:lnTo>
                    <a:pt x="2940" y="4541"/>
                  </a:lnTo>
                  <a:lnTo>
                    <a:pt x="2902" y="4527"/>
                  </a:lnTo>
                  <a:lnTo>
                    <a:pt x="2864" y="4513"/>
                  </a:lnTo>
                  <a:lnTo>
                    <a:pt x="2827" y="4498"/>
                  </a:lnTo>
                  <a:lnTo>
                    <a:pt x="2790" y="4481"/>
                  </a:lnTo>
                  <a:lnTo>
                    <a:pt x="2754" y="4465"/>
                  </a:lnTo>
                  <a:lnTo>
                    <a:pt x="2717" y="4448"/>
                  </a:lnTo>
                  <a:lnTo>
                    <a:pt x="2682" y="4429"/>
                  </a:lnTo>
                  <a:lnTo>
                    <a:pt x="2647" y="4410"/>
                  </a:lnTo>
                  <a:lnTo>
                    <a:pt x="2612" y="4390"/>
                  </a:lnTo>
                  <a:lnTo>
                    <a:pt x="2577" y="4369"/>
                  </a:lnTo>
                  <a:lnTo>
                    <a:pt x="2542" y="4349"/>
                  </a:lnTo>
                  <a:lnTo>
                    <a:pt x="2509" y="4327"/>
                  </a:lnTo>
                  <a:lnTo>
                    <a:pt x="2476" y="4304"/>
                  </a:lnTo>
                  <a:lnTo>
                    <a:pt x="2444" y="4280"/>
                  </a:lnTo>
                  <a:lnTo>
                    <a:pt x="2411" y="4256"/>
                  </a:lnTo>
                  <a:lnTo>
                    <a:pt x="2379" y="4231"/>
                  </a:lnTo>
                  <a:lnTo>
                    <a:pt x="2348" y="4206"/>
                  </a:lnTo>
                  <a:lnTo>
                    <a:pt x="2317" y="4180"/>
                  </a:lnTo>
                  <a:lnTo>
                    <a:pt x="2287" y="4153"/>
                  </a:lnTo>
                  <a:lnTo>
                    <a:pt x="2258" y="4126"/>
                  </a:lnTo>
                  <a:lnTo>
                    <a:pt x="2228" y="4099"/>
                  </a:lnTo>
                  <a:lnTo>
                    <a:pt x="2200" y="4069"/>
                  </a:lnTo>
                  <a:lnTo>
                    <a:pt x="2173" y="4041"/>
                  </a:lnTo>
                  <a:lnTo>
                    <a:pt x="2146" y="4011"/>
                  </a:lnTo>
                  <a:lnTo>
                    <a:pt x="2119" y="3980"/>
                  </a:lnTo>
                  <a:lnTo>
                    <a:pt x="2094" y="3950"/>
                  </a:lnTo>
                  <a:lnTo>
                    <a:pt x="2069" y="3918"/>
                  </a:lnTo>
                  <a:lnTo>
                    <a:pt x="2044" y="3887"/>
                  </a:lnTo>
                  <a:lnTo>
                    <a:pt x="2020" y="3854"/>
                  </a:lnTo>
                  <a:lnTo>
                    <a:pt x="1991" y="3861"/>
                  </a:lnTo>
                  <a:lnTo>
                    <a:pt x="1963" y="3866"/>
                  </a:lnTo>
                  <a:lnTo>
                    <a:pt x="1934" y="3871"/>
                  </a:lnTo>
                  <a:lnTo>
                    <a:pt x="1905" y="3874"/>
                  </a:lnTo>
                  <a:lnTo>
                    <a:pt x="1876" y="3876"/>
                  </a:lnTo>
                  <a:lnTo>
                    <a:pt x="1848" y="3877"/>
                  </a:lnTo>
                  <a:lnTo>
                    <a:pt x="1819" y="3876"/>
                  </a:lnTo>
                  <a:lnTo>
                    <a:pt x="1789" y="3875"/>
                  </a:lnTo>
                  <a:lnTo>
                    <a:pt x="1761" y="3873"/>
                  </a:lnTo>
                  <a:lnTo>
                    <a:pt x="1732" y="3868"/>
                  </a:lnTo>
                  <a:lnTo>
                    <a:pt x="1703" y="3863"/>
                  </a:lnTo>
                  <a:lnTo>
                    <a:pt x="1675" y="3858"/>
                  </a:lnTo>
                  <a:lnTo>
                    <a:pt x="1647" y="3850"/>
                  </a:lnTo>
                  <a:lnTo>
                    <a:pt x="1619" y="3841"/>
                  </a:lnTo>
                  <a:lnTo>
                    <a:pt x="1591" y="3831"/>
                  </a:lnTo>
                  <a:lnTo>
                    <a:pt x="1564" y="3822"/>
                  </a:lnTo>
                  <a:lnTo>
                    <a:pt x="1548" y="3814"/>
                  </a:lnTo>
                  <a:lnTo>
                    <a:pt x="1532" y="3805"/>
                  </a:lnTo>
                  <a:lnTo>
                    <a:pt x="1515" y="3797"/>
                  </a:lnTo>
                  <a:lnTo>
                    <a:pt x="1500" y="3787"/>
                  </a:lnTo>
                  <a:lnTo>
                    <a:pt x="1485" y="3777"/>
                  </a:lnTo>
                  <a:lnTo>
                    <a:pt x="1470" y="3766"/>
                  </a:lnTo>
                  <a:lnTo>
                    <a:pt x="1456" y="3754"/>
                  </a:lnTo>
                  <a:lnTo>
                    <a:pt x="1441" y="3742"/>
                  </a:lnTo>
                  <a:lnTo>
                    <a:pt x="1429" y="3729"/>
                  </a:lnTo>
                  <a:lnTo>
                    <a:pt x="1416" y="3716"/>
                  </a:lnTo>
                  <a:lnTo>
                    <a:pt x="1406" y="3702"/>
                  </a:lnTo>
                  <a:lnTo>
                    <a:pt x="1396" y="3687"/>
                  </a:lnTo>
                  <a:lnTo>
                    <a:pt x="1386" y="3672"/>
                  </a:lnTo>
                  <a:lnTo>
                    <a:pt x="1378" y="3655"/>
                  </a:lnTo>
                  <a:lnTo>
                    <a:pt x="1372" y="3638"/>
                  </a:lnTo>
                  <a:lnTo>
                    <a:pt x="1366" y="3619"/>
                  </a:lnTo>
                  <a:lnTo>
                    <a:pt x="1362" y="3599"/>
                  </a:lnTo>
                  <a:lnTo>
                    <a:pt x="1359" y="3577"/>
                  </a:lnTo>
                  <a:lnTo>
                    <a:pt x="1359" y="3556"/>
                  </a:lnTo>
                  <a:lnTo>
                    <a:pt x="1360" y="3536"/>
                  </a:lnTo>
                  <a:lnTo>
                    <a:pt x="1363" y="3514"/>
                  </a:lnTo>
                  <a:lnTo>
                    <a:pt x="1367" y="3493"/>
                  </a:lnTo>
                  <a:lnTo>
                    <a:pt x="1374" y="3474"/>
                  </a:lnTo>
                  <a:lnTo>
                    <a:pt x="1382" y="3454"/>
                  </a:lnTo>
                  <a:lnTo>
                    <a:pt x="1390" y="3435"/>
                  </a:lnTo>
                  <a:lnTo>
                    <a:pt x="1401" y="3416"/>
                  </a:lnTo>
                  <a:lnTo>
                    <a:pt x="1412" y="3398"/>
                  </a:lnTo>
                  <a:lnTo>
                    <a:pt x="1425" y="3380"/>
                  </a:lnTo>
                  <a:lnTo>
                    <a:pt x="1439" y="3364"/>
                  </a:lnTo>
                  <a:lnTo>
                    <a:pt x="1454" y="3349"/>
                  </a:lnTo>
                  <a:lnTo>
                    <a:pt x="1470" y="3335"/>
                  </a:lnTo>
                  <a:lnTo>
                    <a:pt x="1486" y="3322"/>
                  </a:lnTo>
                  <a:lnTo>
                    <a:pt x="1497" y="3313"/>
                  </a:lnTo>
                  <a:lnTo>
                    <a:pt x="1507" y="3305"/>
                  </a:lnTo>
                  <a:lnTo>
                    <a:pt x="1529" y="3292"/>
                  </a:lnTo>
                  <a:lnTo>
                    <a:pt x="1552" y="3279"/>
                  </a:lnTo>
                  <a:lnTo>
                    <a:pt x="1576" y="3268"/>
                  </a:lnTo>
                  <a:lnTo>
                    <a:pt x="1600" y="3259"/>
                  </a:lnTo>
                  <a:lnTo>
                    <a:pt x="1624" y="3249"/>
                  </a:lnTo>
                  <a:lnTo>
                    <a:pt x="1673" y="3230"/>
                  </a:lnTo>
                  <a:lnTo>
                    <a:pt x="1679" y="3224"/>
                  </a:lnTo>
                  <a:lnTo>
                    <a:pt x="1685" y="3218"/>
                  </a:lnTo>
                  <a:lnTo>
                    <a:pt x="1689" y="3211"/>
                  </a:lnTo>
                  <a:lnTo>
                    <a:pt x="1691" y="3204"/>
                  </a:lnTo>
                  <a:lnTo>
                    <a:pt x="1692" y="3197"/>
                  </a:lnTo>
                  <a:lnTo>
                    <a:pt x="1691" y="3189"/>
                  </a:lnTo>
                  <a:lnTo>
                    <a:pt x="1690" y="3181"/>
                  </a:lnTo>
                  <a:lnTo>
                    <a:pt x="1688" y="3174"/>
                  </a:lnTo>
                  <a:lnTo>
                    <a:pt x="1682" y="3159"/>
                  </a:lnTo>
                  <a:lnTo>
                    <a:pt x="1673" y="3143"/>
                  </a:lnTo>
                  <a:lnTo>
                    <a:pt x="1663" y="3129"/>
                  </a:lnTo>
                  <a:lnTo>
                    <a:pt x="1654" y="3117"/>
                  </a:lnTo>
                  <a:lnTo>
                    <a:pt x="1640" y="3101"/>
                  </a:lnTo>
                  <a:lnTo>
                    <a:pt x="1625" y="3085"/>
                  </a:lnTo>
                  <a:lnTo>
                    <a:pt x="1596" y="3055"/>
                  </a:lnTo>
                  <a:lnTo>
                    <a:pt x="1564" y="3026"/>
                  </a:lnTo>
                  <a:lnTo>
                    <a:pt x="1532" y="3000"/>
                  </a:lnTo>
                  <a:lnTo>
                    <a:pt x="1497" y="2975"/>
                  </a:lnTo>
                  <a:lnTo>
                    <a:pt x="1462" y="2951"/>
                  </a:lnTo>
                  <a:lnTo>
                    <a:pt x="1426" y="2928"/>
                  </a:lnTo>
                  <a:lnTo>
                    <a:pt x="1389" y="2908"/>
                  </a:lnTo>
                  <a:lnTo>
                    <a:pt x="1352" y="2887"/>
                  </a:lnTo>
                  <a:lnTo>
                    <a:pt x="1314" y="2867"/>
                  </a:lnTo>
                  <a:lnTo>
                    <a:pt x="1237" y="2829"/>
                  </a:lnTo>
                  <a:lnTo>
                    <a:pt x="1160" y="2793"/>
                  </a:lnTo>
                  <a:lnTo>
                    <a:pt x="1084" y="2756"/>
                  </a:lnTo>
                  <a:lnTo>
                    <a:pt x="1029" y="2727"/>
                  </a:lnTo>
                  <a:lnTo>
                    <a:pt x="977" y="2697"/>
                  </a:lnTo>
                  <a:lnTo>
                    <a:pt x="925" y="2664"/>
                  </a:lnTo>
                  <a:lnTo>
                    <a:pt x="874" y="2630"/>
                  </a:lnTo>
                  <a:lnTo>
                    <a:pt x="823" y="2596"/>
                  </a:lnTo>
                  <a:lnTo>
                    <a:pt x="774" y="2560"/>
                  </a:lnTo>
                  <a:lnTo>
                    <a:pt x="725" y="2522"/>
                  </a:lnTo>
                  <a:lnTo>
                    <a:pt x="678" y="2484"/>
                  </a:lnTo>
                  <a:lnTo>
                    <a:pt x="632" y="2443"/>
                  </a:lnTo>
                  <a:lnTo>
                    <a:pt x="586" y="2402"/>
                  </a:lnTo>
                  <a:lnTo>
                    <a:pt x="541" y="2360"/>
                  </a:lnTo>
                  <a:lnTo>
                    <a:pt x="498" y="2317"/>
                  </a:lnTo>
                  <a:lnTo>
                    <a:pt x="456" y="2273"/>
                  </a:lnTo>
                  <a:lnTo>
                    <a:pt x="414" y="2227"/>
                  </a:lnTo>
                  <a:lnTo>
                    <a:pt x="374" y="2181"/>
                  </a:lnTo>
                  <a:lnTo>
                    <a:pt x="335" y="2135"/>
                  </a:lnTo>
                  <a:lnTo>
                    <a:pt x="301" y="2090"/>
                  </a:lnTo>
                  <a:lnTo>
                    <a:pt x="267" y="2046"/>
                  </a:lnTo>
                  <a:lnTo>
                    <a:pt x="236" y="1999"/>
                  </a:lnTo>
                  <a:lnTo>
                    <a:pt x="206" y="1952"/>
                  </a:lnTo>
                  <a:lnTo>
                    <a:pt x="176" y="1903"/>
                  </a:lnTo>
                  <a:lnTo>
                    <a:pt x="148" y="1854"/>
                  </a:lnTo>
                  <a:lnTo>
                    <a:pt x="123" y="1804"/>
                  </a:lnTo>
                  <a:lnTo>
                    <a:pt x="99" y="1753"/>
                  </a:lnTo>
                  <a:lnTo>
                    <a:pt x="77" y="1701"/>
                  </a:lnTo>
                  <a:lnTo>
                    <a:pt x="58" y="1649"/>
                  </a:lnTo>
                  <a:lnTo>
                    <a:pt x="49" y="1623"/>
                  </a:lnTo>
                  <a:lnTo>
                    <a:pt x="41" y="1596"/>
                  </a:lnTo>
                  <a:lnTo>
                    <a:pt x="34" y="1568"/>
                  </a:lnTo>
                  <a:lnTo>
                    <a:pt x="27" y="1541"/>
                  </a:lnTo>
                  <a:lnTo>
                    <a:pt x="21" y="1514"/>
                  </a:lnTo>
                  <a:lnTo>
                    <a:pt x="16" y="1487"/>
                  </a:lnTo>
                  <a:lnTo>
                    <a:pt x="11" y="1459"/>
                  </a:lnTo>
                  <a:lnTo>
                    <a:pt x="8" y="1431"/>
                  </a:lnTo>
                  <a:lnTo>
                    <a:pt x="4" y="1403"/>
                  </a:lnTo>
                  <a:lnTo>
                    <a:pt x="2" y="1375"/>
                  </a:lnTo>
                  <a:lnTo>
                    <a:pt x="1" y="1347"/>
                  </a:lnTo>
                  <a:lnTo>
                    <a:pt x="0" y="1318"/>
                  </a:lnTo>
                  <a:lnTo>
                    <a:pt x="1" y="1286"/>
                  </a:lnTo>
                  <a:lnTo>
                    <a:pt x="4" y="1252"/>
                  </a:lnTo>
                  <a:lnTo>
                    <a:pt x="8" y="1217"/>
                  </a:lnTo>
                  <a:lnTo>
                    <a:pt x="12" y="1184"/>
                  </a:lnTo>
                  <a:lnTo>
                    <a:pt x="19" y="1150"/>
                  </a:lnTo>
                  <a:lnTo>
                    <a:pt x="26" y="1116"/>
                  </a:lnTo>
                  <a:lnTo>
                    <a:pt x="35" y="1084"/>
                  </a:lnTo>
                  <a:lnTo>
                    <a:pt x="47" y="1051"/>
                  </a:lnTo>
                  <a:lnTo>
                    <a:pt x="60" y="1021"/>
                  </a:lnTo>
                  <a:lnTo>
                    <a:pt x="75" y="990"/>
                  </a:lnTo>
                  <a:lnTo>
                    <a:pt x="83" y="976"/>
                  </a:lnTo>
                  <a:lnTo>
                    <a:pt x="92" y="962"/>
                  </a:lnTo>
                  <a:lnTo>
                    <a:pt x="101" y="948"/>
                  </a:lnTo>
                  <a:lnTo>
                    <a:pt x="112" y="935"/>
                  </a:lnTo>
                  <a:lnTo>
                    <a:pt x="123" y="923"/>
                  </a:lnTo>
                  <a:lnTo>
                    <a:pt x="134" y="910"/>
                  </a:lnTo>
                  <a:lnTo>
                    <a:pt x="146" y="899"/>
                  </a:lnTo>
                  <a:lnTo>
                    <a:pt x="159" y="887"/>
                  </a:lnTo>
                  <a:lnTo>
                    <a:pt x="172" y="877"/>
                  </a:lnTo>
                  <a:lnTo>
                    <a:pt x="186" y="867"/>
                  </a:lnTo>
                  <a:lnTo>
                    <a:pt x="201" y="858"/>
                  </a:lnTo>
                  <a:lnTo>
                    <a:pt x="217" y="849"/>
                  </a:lnTo>
                  <a:lnTo>
                    <a:pt x="215" y="829"/>
                  </a:lnTo>
                  <a:lnTo>
                    <a:pt x="214" y="811"/>
                  </a:lnTo>
                  <a:lnTo>
                    <a:pt x="215" y="791"/>
                  </a:lnTo>
                  <a:lnTo>
                    <a:pt x="217" y="772"/>
                  </a:lnTo>
                  <a:lnTo>
                    <a:pt x="221" y="753"/>
                  </a:lnTo>
                  <a:lnTo>
                    <a:pt x="225" y="735"/>
                  </a:lnTo>
                  <a:lnTo>
                    <a:pt x="231" y="716"/>
                  </a:lnTo>
                  <a:lnTo>
                    <a:pt x="237" y="698"/>
                  </a:lnTo>
                  <a:lnTo>
                    <a:pt x="245" y="680"/>
                  </a:lnTo>
                  <a:lnTo>
                    <a:pt x="253" y="663"/>
                  </a:lnTo>
                  <a:lnTo>
                    <a:pt x="263" y="647"/>
                  </a:lnTo>
                  <a:lnTo>
                    <a:pt x="274" y="631"/>
                  </a:lnTo>
                  <a:lnTo>
                    <a:pt x="286" y="616"/>
                  </a:lnTo>
                  <a:lnTo>
                    <a:pt x="299" y="601"/>
                  </a:lnTo>
                  <a:lnTo>
                    <a:pt x="312" y="588"/>
                  </a:lnTo>
                  <a:lnTo>
                    <a:pt x="327" y="575"/>
                  </a:lnTo>
                  <a:lnTo>
                    <a:pt x="353" y="554"/>
                  </a:lnTo>
                  <a:lnTo>
                    <a:pt x="381" y="536"/>
                  </a:lnTo>
                  <a:lnTo>
                    <a:pt x="409" y="519"/>
                  </a:lnTo>
                  <a:lnTo>
                    <a:pt x="438" y="505"/>
                  </a:lnTo>
                  <a:lnTo>
                    <a:pt x="469" y="493"/>
                  </a:lnTo>
                  <a:lnTo>
                    <a:pt x="500" y="484"/>
                  </a:lnTo>
                  <a:lnTo>
                    <a:pt x="532" y="475"/>
                  </a:lnTo>
                  <a:lnTo>
                    <a:pt x="564" y="468"/>
                  </a:lnTo>
                  <a:lnTo>
                    <a:pt x="597" y="464"/>
                  </a:lnTo>
                  <a:lnTo>
                    <a:pt x="629" y="461"/>
                  </a:lnTo>
                  <a:lnTo>
                    <a:pt x="663" y="460"/>
                  </a:lnTo>
                  <a:lnTo>
                    <a:pt x="696" y="460"/>
                  </a:lnTo>
                  <a:lnTo>
                    <a:pt x="729" y="462"/>
                  </a:lnTo>
                  <a:lnTo>
                    <a:pt x="762" y="466"/>
                  </a:lnTo>
                  <a:lnTo>
                    <a:pt x="795" y="471"/>
                  </a:lnTo>
                  <a:lnTo>
                    <a:pt x="826" y="477"/>
                  </a:lnTo>
                  <a:lnTo>
                    <a:pt x="853" y="485"/>
                  </a:lnTo>
                  <a:lnTo>
                    <a:pt x="879" y="493"/>
                  </a:lnTo>
                  <a:lnTo>
                    <a:pt x="904" y="504"/>
                  </a:lnTo>
                  <a:lnTo>
                    <a:pt x="931" y="516"/>
                  </a:lnTo>
                  <a:lnTo>
                    <a:pt x="954" y="529"/>
                  </a:lnTo>
                  <a:lnTo>
                    <a:pt x="978" y="544"/>
                  </a:lnTo>
                  <a:lnTo>
                    <a:pt x="1000" y="561"/>
                  </a:lnTo>
                  <a:lnTo>
                    <a:pt x="1022" y="578"/>
                  </a:lnTo>
                  <a:lnTo>
                    <a:pt x="1041" y="598"/>
                  </a:lnTo>
                  <a:lnTo>
                    <a:pt x="1060" y="617"/>
                  </a:lnTo>
                  <a:lnTo>
                    <a:pt x="1077" y="639"/>
                  </a:lnTo>
                  <a:lnTo>
                    <a:pt x="1091" y="662"/>
                  </a:lnTo>
                  <a:lnTo>
                    <a:pt x="1104" y="687"/>
                  </a:lnTo>
                  <a:lnTo>
                    <a:pt x="1116" y="712"/>
                  </a:lnTo>
                  <a:lnTo>
                    <a:pt x="1125" y="738"/>
                  </a:lnTo>
                  <a:lnTo>
                    <a:pt x="1128" y="752"/>
                  </a:lnTo>
                  <a:lnTo>
                    <a:pt x="1131" y="766"/>
                  </a:lnTo>
                  <a:lnTo>
                    <a:pt x="1172" y="779"/>
                  </a:lnTo>
                  <a:lnTo>
                    <a:pt x="1211" y="793"/>
                  </a:lnTo>
                  <a:lnTo>
                    <a:pt x="1251" y="809"/>
                  </a:lnTo>
                  <a:lnTo>
                    <a:pt x="1290" y="825"/>
                  </a:lnTo>
                  <a:lnTo>
                    <a:pt x="1369" y="858"/>
                  </a:lnTo>
                  <a:lnTo>
                    <a:pt x="1446" y="892"/>
                  </a:lnTo>
                  <a:lnTo>
                    <a:pt x="1436" y="822"/>
                  </a:lnTo>
                  <a:lnTo>
                    <a:pt x="1427" y="750"/>
                  </a:lnTo>
                  <a:lnTo>
                    <a:pt x="1410" y="606"/>
                  </a:lnTo>
                  <a:lnTo>
                    <a:pt x="1388" y="608"/>
                  </a:lnTo>
                  <a:lnTo>
                    <a:pt x="1366" y="608"/>
                  </a:lnTo>
                  <a:lnTo>
                    <a:pt x="1345" y="605"/>
                  </a:lnTo>
                  <a:lnTo>
                    <a:pt x="1323" y="603"/>
                  </a:lnTo>
                  <a:lnTo>
                    <a:pt x="1301" y="599"/>
                  </a:lnTo>
                  <a:lnTo>
                    <a:pt x="1279" y="593"/>
                  </a:lnTo>
                  <a:lnTo>
                    <a:pt x="1259" y="586"/>
                  </a:lnTo>
                  <a:lnTo>
                    <a:pt x="1239" y="578"/>
                  </a:lnTo>
                  <a:lnTo>
                    <a:pt x="1220" y="568"/>
                  </a:lnTo>
                  <a:lnTo>
                    <a:pt x="1200" y="558"/>
                  </a:lnTo>
                  <a:lnTo>
                    <a:pt x="1183" y="546"/>
                  </a:lnTo>
                  <a:lnTo>
                    <a:pt x="1165" y="531"/>
                  </a:lnTo>
                  <a:lnTo>
                    <a:pt x="1149" y="517"/>
                  </a:lnTo>
                  <a:lnTo>
                    <a:pt x="1135" y="501"/>
                  </a:lnTo>
                  <a:lnTo>
                    <a:pt x="1121" y="484"/>
                  </a:lnTo>
                  <a:lnTo>
                    <a:pt x="1109" y="465"/>
                  </a:lnTo>
                  <a:lnTo>
                    <a:pt x="1102" y="453"/>
                  </a:lnTo>
                  <a:lnTo>
                    <a:pt x="1096" y="442"/>
                  </a:lnTo>
                  <a:lnTo>
                    <a:pt x="1084" y="418"/>
                  </a:lnTo>
                  <a:lnTo>
                    <a:pt x="1075" y="393"/>
                  </a:lnTo>
                  <a:lnTo>
                    <a:pt x="1069" y="367"/>
                  </a:lnTo>
                  <a:lnTo>
                    <a:pt x="1064" y="341"/>
                  </a:lnTo>
                  <a:lnTo>
                    <a:pt x="1062" y="315"/>
                  </a:lnTo>
                  <a:lnTo>
                    <a:pt x="1063" y="289"/>
                  </a:lnTo>
                  <a:lnTo>
                    <a:pt x="1065" y="263"/>
                  </a:lnTo>
                  <a:lnTo>
                    <a:pt x="1070" y="237"/>
                  </a:lnTo>
                  <a:lnTo>
                    <a:pt x="1076" y="211"/>
                  </a:lnTo>
                  <a:lnTo>
                    <a:pt x="1086" y="186"/>
                  </a:lnTo>
                  <a:lnTo>
                    <a:pt x="1097" y="162"/>
                  </a:lnTo>
                  <a:lnTo>
                    <a:pt x="1110" y="139"/>
                  </a:lnTo>
                  <a:lnTo>
                    <a:pt x="1125" y="118"/>
                  </a:lnTo>
                  <a:lnTo>
                    <a:pt x="1134" y="108"/>
                  </a:lnTo>
                  <a:lnTo>
                    <a:pt x="1142" y="98"/>
                  </a:lnTo>
                  <a:lnTo>
                    <a:pt x="1152" y="89"/>
                  </a:lnTo>
                  <a:lnTo>
                    <a:pt x="1162" y="79"/>
                  </a:lnTo>
                  <a:close/>
                  <a:moveTo>
                    <a:pt x="925" y="1586"/>
                  </a:moveTo>
                  <a:lnTo>
                    <a:pt x="925" y="1586"/>
                  </a:lnTo>
                  <a:lnTo>
                    <a:pt x="917" y="1609"/>
                  </a:lnTo>
                  <a:lnTo>
                    <a:pt x="912" y="1631"/>
                  </a:lnTo>
                  <a:lnTo>
                    <a:pt x="910" y="1654"/>
                  </a:lnTo>
                  <a:lnTo>
                    <a:pt x="909" y="1677"/>
                  </a:lnTo>
                  <a:lnTo>
                    <a:pt x="910" y="1700"/>
                  </a:lnTo>
                  <a:lnTo>
                    <a:pt x="913" y="1723"/>
                  </a:lnTo>
                  <a:lnTo>
                    <a:pt x="917" y="1746"/>
                  </a:lnTo>
                  <a:lnTo>
                    <a:pt x="924" y="1768"/>
                  </a:lnTo>
                  <a:lnTo>
                    <a:pt x="932" y="1790"/>
                  </a:lnTo>
                  <a:lnTo>
                    <a:pt x="940" y="1813"/>
                  </a:lnTo>
                  <a:lnTo>
                    <a:pt x="950" y="1834"/>
                  </a:lnTo>
                  <a:lnTo>
                    <a:pt x="961" y="1855"/>
                  </a:lnTo>
                  <a:lnTo>
                    <a:pt x="972" y="1876"/>
                  </a:lnTo>
                  <a:lnTo>
                    <a:pt x="984" y="1897"/>
                  </a:lnTo>
                  <a:lnTo>
                    <a:pt x="1009" y="1935"/>
                  </a:lnTo>
                  <a:lnTo>
                    <a:pt x="1039" y="1976"/>
                  </a:lnTo>
                  <a:lnTo>
                    <a:pt x="1071" y="2015"/>
                  </a:lnTo>
                  <a:lnTo>
                    <a:pt x="1104" y="2053"/>
                  </a:lnTo>
                  <a:lnTo>
                    <a:pt x="1139" y="2090"/>
                  </a:lnTo>
                  <a:lnTo>
                    <a:pt x="1176" y="2125"/>
                  </a:lnTo>
                  <a:lnTo>
                    <a:pt x="1213" y="2160"/>
                  </a:lnTo>
                  <a:lnTo>
                    <a:pt x="1252" y="2192"/>
                  </a:lnTo>
                  <a:lnTo>
                    <a:pt x="1291" y="2224"/>
                  </a:lnTo>
                  <a:lnTo>
                    <a:pt x="1332" y="2254"/>
                  </a:lnTo>
                  <a:lnTo>
                    <a:pt x="1373" y="2285"/>
                  </a:lnTo>
                  <a:lnTo>
                    <a:pt x="1415" y="2313"/>
                  </a:lnTo>
                  <a:lnTo>
                    <a:pt x="1458" y="2341"/>
                  </a:lnTo>
                  <a:lnTo>
                    <a:pt x="1501" y="2367"/>
                  </a:lnTo>
                  <a:lnTo>
                    <a:pt x="1545" y="2393"/>
                  </a:lnTo>
                  <a:lnTo>
                    <a:pt x="1589" y="2419"/>
                  </a:lnTo>
                  <a:lnTo>
                    <a:pt x="1634" y="2443"/>
                  </a:lnTo>
                  <a:lnTo>
                    <a:pt x="1540" y="1683"/>
                  </a:lnTo>
                  <a:lnTo>
                    <a:pt x="1517" y="1669"/>
                  </a:lnTo>
                  <a:lnTo>
                    <a:pt x="1496" y="1656"/>
                  </a:lnTo>
                  <a:lnTo>
                    <a:pt x="1474" y="1642"/>
                  </a:lnTo>
                  <a:lnTo>
                    <a:pt x="1452" y="1628"/>
                  </a:lnTo>
                  <a:lnTo>
                    <a:pt x="1411" y="1598"/>
                  </a:lnTo>
                  <a:lnTo>
                    <a:pt x="1370" y="1566"/>
                  </a:lnTo>
                  <a:lnTo>
                    <a:pt x="1328" y="1536"/>
                  </a:lnTo>
                  <a:lnTo>
                    <a:pt x="1287" y="1505"/>
                  </a:lnTo>
                  <a:lnTo>
                    <a:pt x="1265" y="1491"/>
                  </a:lnTo>
                  <a:lnTo>
                    <a:pt x="1244" y="1477"/>
                  </a:lnTo>
                  <a:lnTo>
                    <a:pt x="1221" y="1465"/>
                  </a:lnTo>
                  <a:lnTo>
                    <a:pt x="1198" y="1453"/>
                  </a:lnTo>
                  <a:lnTo>
                    <a:pt x="1188" y="1448"/>
                  </a:lnTo>
                  <a:lnTo>
                    <a:pt x="1177" y="1444"/>
                  </a:lnTo>
                  <a:lnTo>
                    <a:pt x="1167" y="1441"/>
                  </a:lnTo>
                  <a:lnTo>
                    <a:pt x="1157" y="1439"/>
                  </a:lnTo>
                  <a:lnTo>
                    <a:pt x="1147" y="1437"/>
                  </a:lnTo>
                  <a:lnTo>
                    <a:pt x="1136" y="1436"/>
                  </a:lnTo>
                  <a:lnTo>
                    <a:pt x="1126" y="1436"/>
                  </a:lnTo>
                  <a:lnTo>
                    <a:pt x="1115" y="1436"/>
                  </a:lnTo>
                  <a:lnTo>
                    <a:pt x="1096" y="1439"/>
                  </a:lnTo>
                  <a:lnTo>
                    <a:pt x="1075" y="1444"/>
                  </a:lnTo>
                  <a:lnTo>
                    <a:pt x="1056" y="1452"/>
                  </a:lnTo>
                  <a:lnTo>
                    <a:pt x="1037" y="1462"/>
                  </a:lnTo>
                  <a:lnTo>
                    <a:pt x="1019" y="1473"/>
                  </a:lnTo>
                  <a:lnTo>
                    <a:pt x="1002" y="1486"/>
                  </a:lnTo>
                  <a:lnTo>
                    <a:pt x="986" y="1500"/>
                  </a:lnTo>
                  <a:lnTo>
                    <a:pt x="971" y="1515"/>
                  </a:lnTo>
                  <a:lnTo>
                    <a:pt x="957" y="1533"/>
                  </a:lnTo>
                  <a:lnTo>
                    <a:pt x="945" y="1550"/>
                  </a:lnTo>
                  <a:lnTo>
                    <a:pt x="934" y="1567"/>
                  </a:lnTo>
                  <a:lnTo>
                    <a:pt x="925" y="1586"/>
                  </a:lnTo>
                  <a:close/>
                  <a:moveTo>
                    <a:pt x="6110" y="1456"/>
                  </a:moveTo>
                  <a:lnTo>
                    <a:pt x="6110" y="1456"/>
                  </a:lnTo>
                  <a:lnTo>
                    <a:pt x="6088" y="1468"/>
                  </a:lnTo>
                  <a:lnTo>
                    <a:pt x="6065" y="1481"/>
                  </a:lnTo>
                  <a:lnTo>
                    <a:pt x="6045" y="1494"/>
                  </a:lnTo>
                  <a:lnTo>
                    <a:pt x="6023" y="1509"/>
                  </a:lnTo>
                  <a:lnTo>
                    <a:pt x="5983" y="1538"/>
                  </a:lnTo>
                  <a:lnTo>
                    <a:pt x="5941" y="1568"/>
                  </a:lnTo>
                  <a:lnTo>
                    <a:pt x="5901" y="1599"/>
                  </a:lnTo>
                  <a:lnTo>
                    <a:pt x="5861" y="1629"/>
                  </a:lnTo>
                  <a:lnTo>
                    <a:pt x="5840" y="1643"/>
                  </a:lnTo>
                  <a:lnTo>
                    <a:pt x="5818" y="1658"/>
                  </a:lnTo>
                  <a:lnTo>
                    <a:pt x="5797" y="1671"/>
                  </a:lnTo>
                  <a:lnTo>
                    <a:pt x="5775" y="1683"/>
                  </a:lnTo>
                  <a:lnTo>
                    <a:pt x="5751" y="1873"/>
                  </a:lnTo>
                  <a:lnTo>
                    <a:pt x="5727" y="2063"/>
                  </a:lnTo>
                  <a:lnTo>
                    <a:pt x="5683" y="2443"/>
                  </a:lnTo>
                  <a:lnTo>
                    <a:pt x="5743" y="2410"/>
                  </a:lnTo>
                  <a:lnTo>
                    <a:pt x="5804" y="2374"/>
                  </a:lnTo>
                  <a:lnTo>
                    <a:pt x="5863" y="2337"/>
                  </a:lnTo>
                  <a:lnTo>
                    <a:pt x="5922" y="2298"/>
                  </a:lnTo>
                  <a:lnTo>
                    <a:pt x="5979" y="2258"/>
                  </a:lnTo>
                  <a:lnTo>
                    <a:pt x="6008" y="2236"/>
                  </a:lnTo>
                  <a:lnTo>
                    <a:pt x="6035" y="2214"/>
                  </a:lnTo>
                  <a:lnTo>
                    <a:pt x="6063" y="2192"/>
                  </a:lnTo>
                  <a:lnTo>
                    <a:pt x="6089" y="2169"/>
                  </a:lnTo>
                  <a:lnTo>
                    <a:pt x="6116" y="2147"/>
                  </a:lnTo>
                  <a:lnTo>
                    <a:pt x="6141" y="2123"/>
                  </a:lnTo>
                  <a:lnTo>
                    <a:pt x="6186" y="2078"/>
                  </a:lnTo>
                  <a:lnTo>
                    <a:pt x="6208" y="2055"/>
                  </a:lnTo>
                  <a:lnTo>
                    <a:pt x="6229" y="2033"/>
                  </a:lnTo>
                  <a:lnTo>
                    <a:pt x="6250" y="2009"/>
                  </a:lnTo>
                  <a:lnTo>
                    <a:pt x="6271" y="1984"/>
                  </a:lnTo>
                  <a:lnTo>
                    <a:pt x="6289" y="1959"/>
                  </a:lnTo>
                  <a:lnTo>
                    <a:pt x="6308" y="1933"/>
                  </a:lnTo>
                  <a:lnTo>
                    <a:pt x="6325" y="1906"/>
                  </a:lnTo>
                  <a:lnTo>
                    <a:pt x="6341" y="1879"/>
                  </a:lnTo>
                  <a:lnTo>
                    <a:pt x="6355" y="1851"/>
                  </a:lnTo>
                  <a:lnTo>
                    <a:pt x="6368" y="1823"/>
                  </a:lnTo>
                  <a:lnTo>
                    <a:pt x="6380" y="1793"/>
                  </a:lnTo>
                  <a:lnTo>
                    <a:pt x="6390" y="1764"/>
                  </a:lnTo>
                  <a:lnTo>
                    <a:pt x="6398" y="1734"/>
                  </a:lnTo>
                  <a:lnTo>
                    <a:pt x="6404" y="1702"/>
                  </a:lnTo>
                  <a:lnTo>
                    <a:pt x="6406" y="1688"/>
                  </a:lnTo>
                  <a:lnTo>
                    <a:pt x="6406" y="1674"/>
                  </a:lnTo>
                  <a:lnTo>
                    <a:pt x="6406" y="1659"/>
                  </a:lnTo>
                  <a:lnTo>
                    <a:pt x="6405" y="1644"/>
                  </a:lnTo>
                  <a:lnTo>
                    <a:pt x="6403" y="1630"/>
                  </a:lnTo>
                  <a:lnTo>
                    <a:pt x="6400" y="1616"/>
                  </a:lnTo>
                  <a:lnTo>
                    <a:pt x="6396" y="1602"/>
                  </a:lnTo>
                  <a:lnTo>
                    <a:pt x="6390" y="1589"/>
                  </a:lnTo>
                  <a:lnTo>
                    <a:pt x="6385" y="1575"/>
                  </a:lnTo>
                  <a:lnTo>
                    <a:pt x="6378" y="1562"/>
                  </a:lnTo>
                  <a:lnTo>
                    <a:pt x="6371" y="1550"/>
                  </a:lnTo>
                  <a:lnTo>
                    <a:pt x="6362" y="1537"/>
                  </a:lnTo>
                  <a:lnTo>
                    <a:pt x="6353" y="1525"/>
                  </a:lnTo>
                  <a:lnTo>
                    <a:pt x="6343" y="1514"/>
                  </a:lnTo>
                  <a:lnTo>
                    <a:pt x="6334" y="1503"/>
                  </a:lnTo>
                  <a:lnTo>
                    <a:pt x="6323" y="1493"/>
                  </a:lnTo>
                  <a:lnTo>
                    <a:pt x="6312" y="1484"/>
                  </a:lnTo>
                  <a:lnTo>
                    <a:pt x="6300" y="1475"/>
                  </a:lnTo>
                  <a:lnTo>
                    <a:pt x="6288" y="1467"/>
                  </a:lnTo>
                  <a:lnTo>
                    <a:pt x="6276" y="1460"/>
                  </a:lnTo>
                  <a:lnTo>
                    <a:pt x="6263" y="1453"/>
                  </a:lnTo>
                  <a:lnTo>
                    <a:pt x="6250" y="1449"/>
                  </a:lnTo>
                  <a:lnTo>
                    <a:pt x="6236" y="1444"/>
                  </a:lnTo>
                  <a:lnTo>
                    <a:pt x="6223" y="1440"/>
                  </a:lnTo>
                  <a:lnTo>
                    <a:pt x="6209" y="1438"/>
                  </a:lnTo>
                  <a:lnTo>
                    <a:pt x="6195" y="1437"/>
                  </a:lnTo>
                  <a:lnTo>
                    <a:pt x="6180" y="1437"/>
                  </a:lnTo>
                  <a:lnTo>
                    <a:pt x="6166" y="1438"/>
                  </a:lnTo>
                  <a:lnTo>
                    <a:pt x="6152" y="1441"/>
                  </a:lnTo>
                  <a:lnTo>
                    <a:pt x="6138" y="1444"/>
                  </a:lnTo>
                  <a:lnTo>
                    <a:pt x="6124" y="1450"/>
                  </a:lnTo>
                  <a:lnTo>
                    <a:pt x="6110" y="1456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</p:spPr>
          <p:txBody>
            <a:bodyPr bIns="900000" anchor="ctr">
              <a:normAutofit fontScale="25000" lnSpcReduction="20000"/>
              <a:scene3d>
                <a:camera prst="orthographicFront"/>
                <a:lightRig rig="threePt" dir="t"/>
              </a:scene3d>
              <a:sp3d>
                <a:contourClr>
                  <a:srgbClr val="FFFFFF"/>
                </a:contourClr>
              </a:sp3d>
            </a:bodyPr>
            <a:lstStyle/>
            <a:p>
              <a:pPr algn="ctr">
                <a:defRPr/>
              </a:pPr>
              <a:endParaRPr lang="zh-CN" altLang="en-US" dirty="0">
                <a:solidFill>
                  <a:srgbClr val="FFFFFF"/>
                </a:solidFill>
                <a:sym typeface="Arial" pitchFamily="34" charset="0"/>
              </a:endParaRPr>
            </a:p>
          </p:txBody>
        </p:sp>
      </p:grpSp>
      <p:grpSp>
        <p:nvGrpSpPr>
          <p:cNvPr id="24" name="组合 23"/>
          <p:cNvGrpSpPr/>
          <p:nvPr>
            <p:custDataLst>
              <p:tags r:id="rId18"/>
            </p:custDataLst>
          </p:nvPr>
        </p:nvGrpSpPr>
        <p:grpSpPr>
          <a:xfrm>
            <a:off x="3283978" y="1970870"/>
            <a:ext cx="1409700" cy="421584"/>
            <a:chOff x="3403600" y="1970870"/>
            <a:chExt cx="1257300" cy="421584"/>
          </a:xfrm>
        </p:grpSpPr>
        <p:cxnSp>
          <p:nvCxnSpPr>
            <p:cNvPr id="25" name="直接连接符 24"/>
            <p:cNvCxnSpPr/>
            <p:nvPr>
              <p:custDataLst>
                <p:tags r:id="rId19"/>
              </p:custDataLst>
            </p:nvPr>
          </p:nvCxnSpPr>
          <p:spPr>
            <a:xfrm flipH="1">
              <a:off x="4394201" y="2392454"/>
              <a:ext cx="266699" cy="0"/>
            </a:xfrm>
            <a:prstGeom prst="line">
              <a:avLst/>
            </a:prstGeom>
            <a:ln w="952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接连接符 25"/>
            <p:cNvCxnSpPr/>
            <p:nvPr>
              <p:custDataLst>
                <p:tags r:id="rId20"/>
              </p:custDataLst>
            </p:nvPr>
          </p:nvCxnSpPr>
          <p:spPr>
            <a:xfrm flipV="1">
              <a:off x="4394200" y="1970870"/>
              <a:ext cx="0" cy="421584"/>
            </a:xfrm>
            <a:prstGeom prst="line">
              <a:avLst/>
            </a:prstGeom>
            <a:ln w="952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接连接符 26"/>
            <p:cNvCxnSpPr/>
            <p:nvPr>
              <p:custDataLst>
                <p:tags r:id="rId21"/>
              </p:custDataLst>
            </p:nvPr>
          </p:nvCxnSpPr>
          <p:spPr>
            <a:xfrm flipH="1">
              <a:off x="3403600" y="1970870"/>
              <a:ext cx="990600" cy="0"/>
            </a:xfrm>
            <a:prstGeom prst="line">
              <a:avLst/>
            </a:prstGeom>
            <a:ln w="9525">
              <a:solidFill>
                <a:schemeClr val="tx1">
                  <a:lumMod val="65000"/>
                  <a:lumOff val="35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0" name="直接连接符 29"/>
          <p:cNvCxnSpPr/>
          <p:nvPr>
            <p:custDataLst>
              <p:tags r:id="rId22"/>
            </p:custDataLst>
          </p:nvPr>
        </p:nvCxnSpPr>
        <p:spPr>
          <a:xfrm flipH="1">
            <a:off x="3283979" y="3943154"/>
            <a:ext cx="615949" cy="0"/>
          </a:xfrm>
          <a:prstGeom prst="line">
            <a:avLst/>
          </a:prstGeom>
          <a:ln w="9525">
            <a:solidFill>
              <a:schemeClr val="tx1">
                <a:lumMod val="65000"/>
                <a:lumOff val="3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文本框 37"/>
          <p:cNvSpPr txBox="1"/>
          <p:nvPr>
            <p:custDataLst>
              <p:tags r:id="rId23"/>
            </p:custDataLst>
          </p:nvPr>
        </p:nvSpPr>
        <p:spPr>
          <a:xfrm>
            <a:off x="1326209" y="1519789"/>
            <a:ext cx="1861200" cy="114948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>
              <a:lnSpc>
                <a:spcPct val="120000"/>
              </a:lnSpc>
            </a:pPr>
            <a:r>
              <a:rPr lang="zh-CN" altLang="da-DK" sz="3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仿宋" charset="0"/>
                <a:ea typeface="仿宋" charset="0"/>
                <a:sym typeface="Arial" pitchFamily="34" charset="0"/>
              </a:rPr>
              <a:t>加强</a:t>
            </a:r>
            <a:endParaRPr lang="zh-CN" altLang="da-DK" sz="3200" dirty="0" smtClean="0">
              <a:solidFill>
                <a:schemeClr val="tx1">
                  <a:lumMod val="65000"/>
                  <a:lumOff val="35000"/>
                </a:schemeClr>
              </a:solidFill>
              <a:latin typeface="仿宋" charset="0"/>
              <a:ea typeface="仿宋" charset="0"/>
              <a:sym typeface="Arial" pitchFamily="34" charset="0"/>
            </a:endParaRPr>
          </a:p>
          <a:p>
            <a:pPr algn="ctr">
              <a:lnSpc>
                <a:spcPct val="120000"/>
              </a:lnSpc>
            </a:pPr>
            <a:r>
              <a:rPr lang="zh-CN" altLang="da-DK" sz="3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仿宋" charset="0"/>
                <a:ea typeface="仿宋" charset="0"/>
                <a:sym typeface="Arial" pitchFamily="34" charset="0"/>
              </a:rPr>
              <a:t>思想武装</a:t>
            </a:r>
            <a:endParaRPr lang="zh-CN" altLang="da-DK" sz="3200" dirty="0" smtClean="0">
              <a:solidFill>
                <a:schemeClr val="tx1">
                  <a:lumMod val="65000"/>
                  <a:lumOff val="35000"/>
                </a:schemeClr>
              </a:solidFill>
              <a:latin typeface="仿宋" charset="0"/>
              <a:ea typeface="仿宋" charset="0"/>
              <a:sym typeface="Arial" pitchFamily="34" charset="0"/>
            </a:endParaRPr>
          </a:p>
        </p:txBody>
      </p:sp>
      <p:sp>
        <p:nvSpPr>
          <p:cNvPr id="40" name="文本框 39"/>
          <p:cNvSpPr txBox="1"/>
          <p:nvPr>
            <p:custDataLst>
              <p:tags r:id="rId24"/>
            </p:custDataLst>
          </p:nvPr>
        </p:nvSpPr>
        <p:spPr>
          <a:xfrm>
            <a:off x="1399869" y="3459318"/>
            <a:ext cx="1861200" cy="114948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>
              <a:lnSpc>
                <a:spcPct val="120000"/>
              </a:lnSpc>
            </a:pPr>
            <a:r>
              <a:rPr lang="zh-CN" altLang="da-DK" sz="3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仿宋" charset="0"/>
                <a:ea typeface="仿宋" charset="0"/>
                <a:sym typeface="Arial" pitchFamily="34" charset="0"/>
              </a:rPr>
              <a:t>强化</a:t>
            </a:r>
            <a:endParaRPr lang="zh-CN" altLang="da-DK" sz="3200" dirty="0" smtClean="0">
              <a:solidFill>
                <a:schemeClr val="tx1">
                  <a:lumMod val="65000"/>
                  <a:lumOff val="35000"/>
                </a:schemeClr>
              </a:solidFill>
              <a:latin typeface="仿宋" charset="0"/>
              <a:ea typeface="仿宋" charset="0"/>
              <a:sym typeface="Arial" pitchFamily="34" charset="0"/>
            </a:endParaRPr>
          </a:p>
          <a:p>
            <a:pPr algn="ctr">
              <a:lnSpc>
                <a:spcPct val="120000"/>
              </a:lnSpc>
            </a:pPr>
            <a:r>
              <a:rPr lang="zh-CN" altLang="da-DK" sz="3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仿宋" charset="0"/>
                <a:ea typeface="仿宋" charset="0"/>
                <a:sym typeface="Arial" pitchFamily="34" charset="0"/>
              </a:rPr>
              <a:t>宗旨意识</a:t>
            </a:r>
            <a:endParaRPr lang="zh-CN" altLang="da-DK" sz="3200" dirty="0" smtClean="0">
              <a:solidFill>
                <a:schemeClr val="tx1">
                  <a:lumMod val="65000"/>
                  <a:lumOff val="35000"/>
                </a:schemeClr>
              </a:solidFill>
              <a:latin typeface="仿宋" charset="0"/>
              <a:ea typeface="仿宋" charset="0"/>
              <a:sym typeface="Arial" pitchFamily="34" charset="0"/>
            </a:endParaRPr>
          </a:p>
        </p:txBody>
      </p:sp>
      <p:sp>
        <p:nvSpPr>
          <p:cNvPr id="44" name="文本框 43"/>
          <p:cNvSpPr txBox="1"/>
          <p:nvPr>
            <p:custDataLst>
              <p:tags r:id="rId25"/>
            </p:custDataLst>
          </p:nvPr>
        </p:nvSpPr>
        <p:spPr>
          <a:xfrm>
            <a:off x="8991891" y="2019623"/>
            <a:ext cx="1861200" cy="114948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>
              <a:lnSpc>
                <a:spcPct val="120000"/>
              </a:lnSpc>
            </a:pPr>
            <a:r>
              <a:rPr lang="zh-CN" altLang="da-DK" sz="3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仿宋" charset="0"/>
                <a:ea typeface="仿宋" charset="0"/>
                <a:sym typeface="Arial" pitchFamily="34" charset="0"/>
              </a:rPr>
              <a:t>坚定</a:t>
            </a:r>
            <a:endParaRPr lang="zh-CN" altLang="da-DK" sz="3200" dirty="0" smtClean="0">
              <a:solidFill>
                <a:schemeClr val="tx1">
                  <a:lumMod val="65000"/>
                  <a:lumOff val="35000"/>
                </a:schemeClr>
              </a:solidFill>
              <a:latin typeface="仿宋" charset="0"/>
              <a:ea typeface="仿宋" charset="0"/>
              <a:sym typeface="Arial" pitchFamily="34" charset="0"/>
            </a:endParaRPr>
          </a:p>
          <a:p>
            <a:pPr algn="ctr">
              <a:lnSpc>
                <a:spcPct val="120000"/>
              </a:lnSpc>
            </a:pPr>
            <a:r>
              <a:rPr lang="zh-CN" altLang="da-DK" sz="3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仿宋" charset="0"/>
                <a:ea typeface="仿宋" charset="0"/>
                <a:sym typeface="Arial" pitchFamily="34" charset="0"/>
              </a:rPr>
              <a:t>理想信念</a:t>
            </a:r>
            <a:endParaRPr lang="zh-CN" altLang="da-DK" sz="3200" dirty="0" smtClean="0">
              <a:solidFill>
                <a:schemeClr val="tx1">
                  <a:lumMod val="65000"/>
                  <a:lumOff val="35000"/>
                </a:schemeClr>
              </a:solidFill>
              <a:latin typeface="仿宋" charset="0"/>
              <a:ea typeface="仿宋" charset="0"/>
              <a:sym typeface="Arial" pitchFamily="34" charset="0"/>
            </a:endParaRPr>
          </a:p>
        </p:txBody>
      </p:sp>
      <p:grpSp>
        <p:nvGrpSpPr>
          <p:cNvPr id="3" name="组合 2"/>
          <p:cNvGrpSpPr/>
          <p:nvPr>
            <p:custDataLst>
              <p:tags r:id="rId26"/>
            </p:custDataLst>
          </p:nvPr>
        </p:nvGrpSpPr>
        <p:grpSpPr>
          <a:xfrm>
            <a:off x="5139631" y="4836751"/>
            <a:ext cx="1008000" cy="1008000"/>
            <a:chOff x="4768657" y="4732810"/>
            <a:chExt cx="1008000" cy="1008000"/>
          </a:xfrm>
        </p:grpSpPr>
        <p:sp>
          <p:nvSpPr>
            <p:cNvPr id="61" name="椭圆 60"/>
            <p:cNvSpPr/>
            <p:nvPr>
              <p:custDataLst>
                <p:tags r:id="rId27"/>
              </p:custDataLst>
            </p:nvPr>
          </p:nvSpPr>
          <p:spPr>
            <a:xfrm>
              <a:off x="4768657" y="4732810"/>
              <a:ext cx="1008000" cy="1008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zh-CN" altLang="en-US">
                <a:sym typeface="Arial" pitchFamily="34" charset="0"/>
              </a:endParaRPr>
            </a:p>
          </p:txBody>
        </p:sp>
        <p:sp>
          <p:nvSpPr>
            <p:cNvPr id="74" name="KSO_Shape"/>
            <p:cNvSpPr/>
            <p:nvPr>
              <p:custDataLst>
                <p:tags r:id="rId28"/>
              </p:custDataLst>
            </p:nvPr>
          </p:nvSpPr>
          <p:spPr bwMode="auto">
            <a:xfrm>
              <a:off x="5028441" y="4986038"/>
              <a:ext cx="439286" cy="491736"/>
            </a:xfrm>
            <a:custGeom>
              <a:avLst/>
              <a:gdLst>
                <a:gd name="T0" fmla="*/ 248428 w 2033587"/>
                <a:gd name="T1" fmla="*/ 944529 h 2276475"/>
                <a:gd name="T2" fmla="*/ 1175716 w 2033587"/>
                <a:gd name="T3" fmla="*/ 709393 h 2276475"/>
                <a:gd name="T4" fmla="*/ 1178374 w 2033587"/>
                <a:gd name="T5" fmla="*/ 591162 h 2276475"/>
                <a:gd name="T6" fmla="*/ 1585424 w 2033587"/>
                <a:gd name="T7" fmla="*/ 232745 h 2276475"/>
                <a:gd name="T8" fmla="*/ 1623685 w 2033587"/>
                <a:gd name="T9" fmla="*/ 244701 h 2276475"/>
                <a:gd name="T10" fmla="*/ 1656631 w 2033587"/>
                <a:gd name="T11" fmla="*/ 266753 h 2276475"/>
                <a:gd name="T12" fmla="*/ 1682138 w 2033587"/>
                <a:gd name="T13" fmla="*/ 297308 h 2276475"/>
                <a:gd name="T14" fmla="*/ 1697549 w 2033587"/>
                <a:gd name="T15" fmla="*/ 334505 h 2276475"/>
                <a:gd name="T16" fmla="*/ 1701800 w 2033587"/>
                <a:gd name="T17" fmla="*/ 1767638 h 2276475"/>
                <a:gd name="T18" fmla="*/ 1695689 w 2033587"/>
                <a:gd name="T19" fmla="*/ 1808289 h 2276475"/>
                <a:gd name="T20" fmla="*/ 1678419 w 2033587"/>
                <a:gd name="T21" fmla="*/ 1844423 h 2276475"/>
                <a:gd name="T22" fmla="*/ 1651849 w 2033587"/>
                <a:gd name="T23" fmla="*/ 1873649 h 2276475"/>
                <a:gd name="T24" fmla="*/ 1617839 w 2033587"/>
                <a:gd name="T25" fmla="*/ 1894372 h 2276475"/>
                <a:gd name="T26" fmla="*/ 1578251 w 2033587"/>
                <a:gd name="T27" fmla="*/ 1904469 h 2276475"/>
                <a:gd name="T28" fmla="*/ 381012 w 2033587"/>
                <a:gd name="T29" fmla="*/ 1903672 h 2276475"/>
                <a:gd name="T30" fmla="*/ 342220 w 2033587"/>
                <a:gd name="T31" fmla="*/ 1891715 h 2276475"/>
                <a:gd name="T32" fmla="*/ 309539 w 2033587"/>
                <a:gd name="T33" fmla="*/ 1869397 h 2276475"/>
                <a:gd name="T34" fmla="*/ 284298 w 2033587"/>
                <a:gd name="T35" fmla="*/ 1838844 h 2276475"/>
                <a:gd name="T36" fmla="*/ 268621 w 2033587"/>
                <a:gd name="T37" fmla="*/ 1801912 h 2276475"/>
                <a:gd name="T38" fmla="*/ 382075 w 2033587"/>
                <a:gd name="T39" fmla="*/ 1767638 h 2276475"/>
                <a:gd name="T40" fmla="*/ 385528 w 2033587"/>
                <a:gd name="T41" fmla="*/ 1778531 h 2276475"/>
                <a:gd name="T42" fmla="*/ 398017 w 2033587"/>
                <a:gd name="T43" fmla="*/ 1786768 h 2276475"/>
                <a:gd name="T44" fmla="*/ 1570013 w 2033587"/>
                <a:gd name="T45" fmla="*/ 1786502 h 2276475"/>
                <a:gd name="T46" fmla="*/ 1581704 w 2033587"/>
                <a:gd name="T47" fmla="*/ 1776937 h 2276475"/>
                <a:gd name="T48" fmla="*/ 1583830 w 2033587"/>
                <a:gd name="T49" fmla="*/ 368513 h 2276475"/>
                <a:gd name="T50" fmla="*/ 1580376 w 2033587"/>
                <a:gd name="T51" fmla="*/ 357619 h 2276475"/>
                <a:gd name="T52" fmla="*/ 1568419 w 2033587"/>
                <a:gd name="T53" fmla="*/ 349383 h 2276475"/>
                <a:gd name="T54" fmla="*/ 492697 w 2033587"/>
                <a:gd name="T55" fmla="*/ 362402 h 2276475"/>
                <a:gd name="T56" fmla="*/ 484724 w 2033587"/>
                <a:gd name="T57" fmla="*/ 402787 h 2276475"/>
                <a:gd name="T58" fmla="*/ 465590 w 2033587"/>
                <a:gd name="T59" fmla="*/ 437592 h 2276475"/>
                <a:gd name="T60" fmla="*/ 437421 w 2033587"/>
                <a:gd name="T61" fmla="*/ 465490 h 2276475"/>
                <a:gd name="T62" fmla="*/ 402608 w 2033587"/>
                <a:gd name="T63" fmla="*/ 484619 h 2276475"/>
                <a:gd name="T64" fmla="*/ 362480 w 2033587"/>
                <a:gd name="T65" fmla="*/ 492856 h 2276475"/>
                <a:gd name="T66" fmla="*/ 118789 w 2033587"/>
                <a:gd name="T67" fmla="*/ 1542067 h 2276475"/>
                <a:gd name="T68" fmla="*/ 128090 w 2033587"/>
                <a:gd name="T69" fmla="*/ 1553757 h 2276475"/>
                <a:gd name="T70" fmla="*/ 1299773 w 2033587"/>
                <a:gd name="T71" fmla="*/ 1556149 h 2276475"/>
                <a:gd name="T72" fmla="*/ 1310934 w 2033587"/>
                <a:gd name="T73" fmla="*/ 1552695 h 2276475"/>
                <a:gd name="T74" fmla="*/ 1319438 w 2033587"/>
                <a:gd name="T75" fmla="*/ 1540208 h 2276475"/>
                <a:gd name="T76" fmla="*/ 1318907 w 2033587"/>
                <a:gd name="T77" fmla="*/ 131782 h 2276475"/>
                <a:gd name="T78" fmla="*/ 1309340 w 2033587"/>
                <a:gd name="T79" fmla="*/ 120357 h 2276475"/>
                <a:gd name="T80" fmla="*/ 492963 w 2033587"/>
                <a:gd name="T81" fmla="*/ 117967 h 2276475"/>
                <a:gd name="T82" fmla="*/ 1327676 w 2033587"/>
                <a:gd name="T83" fmla="*/ 2922 h 2276475"/>
                <a:gd name="T84" fmla="*/ 1365413 w 2033587"/>
                <a:gd name="T85" fmla="*/ 16738 h 2276475"/>
                <a:gd name="T86" fmla="*/ 1397303 w 2033587"/>
                <a:gd name="T87" fmla="*/ 40385 h 2276475"/>
                <a:gd name="T88" fmla="*/ 1420954 w 2033587"/>
                <a:gd name="T89" fmla="*/ 72268 h 2276475"/>
                <a:gd name="T90" fmla="*/ 1434773 w 2033587"/>
                <a:gd name="T91" fmla="*/ 109996 h 2276475"/>
                <a:gd name="T92" fmla="*/ 1437430 w 2033587"/>
                <a:gd name="T93" fmla="*/ 1543396 h 2276475"/>
                <a:gd name="T94" fmla="*/ 1429192 w 2033587"/>
                <a:gd name="T95" fmla="*/ 1583515 h 2276475"/>
                <a:gd name="T96" fmla="*/ 1410324 w 2033587"/>
                <a:gd name="T97" fmla="*/ 1618586 h 2276475"/>
                <a:gd name="T98" fmla="*/ 1382155 w 2033587"/>
                <a:gd name="T99" fmla="*/ 1646749 h 2276475"/>
                <a:gd name="T100" fmla="*/ 1347076 w 2033587"/>
                <a:gd name="T101" fmla="*/ 1665613 h 2276475"/>
                <a:gd name="T102" fmla="*/ 1307214 w 2033587"/>
                <a:gd name="T103" fmla="*/ 1673849 h 2276475"/>
                <a:gd name="T104" fmla="*/ 109754 w 2033587"/>
                <a:gd name="T105" fmla="*/ 1671192 h 2276475"/>
                <a:gd name="T106" fmla="*/ 72017 w 2033587"/>
                <a:gd name="T107" fmla="*/ 1657377 h 2276475"/>
                <a:gd name="T108" fmla="*/ 40394 w 2033587"/>
                <a:gd name="T109" fmla="*/ 1633731 h 2276475"/>
                <a:gd name="T110" fmla="*/ 16476 w 2033587"/>
                <a:gd name="T111" fmla="*/ 1601848 h 2276475"/>
                <a:gd name="T112" fmla="*/ 2657 w 2033587"/>
                <a:gd name="T113" fmla="*/ 1564120 h 2276475"/>
                <a:gd name="T114" fmla="*/ 409517 w 2033587"/>
                <a:gd name="T115" fmla="*/ 0 h 2276475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2033587" h="2276475">
                  <a:moveTo>
                    <a:pt x="312737" y="1411287"/>
                  </a:moveTo>
                  <a:lnTo>
                    <a:pt x="1422400" y="1411287"/>
                  </a:lnTo>
                  <a:lnTo>
                    <a:pt x="1422400" y="1552575"/>
                  </a:lnTo>
                  <a:lnTo>
                    <a:pt x="312737" y="1552575"/>
                  </a:lnTo>
                  <a:lnTo>
                    <a:pt x="312737" y="1411287"/>
                  </a:lnTo>
                  <a:close/>
                  <a:moveTo>
                    <a:pt x="296862" y="1128712"/>
                  </a:moveTo>
                  <a:lnTo>
                    <a:pt x="1404937" y="1128712"/>
                  </a:lnTo>
                  <a:lnTo>
                    <a:pt x="1404937" y="1270000"/>
                  </a:lnTo>
                  <a:lnTo>
                    <a:pt x="296862" y="1270000"/>
                  </a:lnTo>
                  <a:lnTo>
                    <a:pt x="296862" y="1128712"/>
                  </a:lnTo>
                  <a:close/>
                  <a:moveTo>
                    <a:pt x="296862" y="847725"/>
                  </a:moveTo>
                  <a:lnTo>
                    <a:pt x="1404937" y="847725"/>
                  </a:lnTo>
                  <a:lnTo>
                    <a:pt x="1404937" y="987425"/>
                  </a:lnTo>
                  <a:lnTo>
                    <a:pt x="296862" y="987425"/>
                  </a:lnTo>
                  <a:lnTo>
                    <a:pt x="296862" y="847725"/>
                  </a:lnTo>
                  <a:close/>
                  <a:moveTo>
                    <a:pt x="869950" y="565150"/>
                  </a:moveTo>
                  <a:lnTo>
                    <a:pt x="1408113" y="565150"/>
                  </a:lnTo>
                  <a:lnTo>
                    <a:pt x="1408113" y="706438"/>
                  </a:lnTo>
                  <a:lnTo>
                    <a:pt x="869950" y="706438"/>
                  </a:lnTo>
                  <a:lnTo>
                    <a:pt x="869950" y="565150"/>
                  </a:lnTo>
                  <a:close/>
                  <a:moveTo>
                    <a:pt x="1869440" y="276225"/>
                  </a:moveTo>
                  <a:lnTo>
                    <a:pt x="1877695" y="276543"/>
                  </a:lnTo>
                  <a:lnTo>
                    <a:pt x="1885950" y="276860"/>
                  </a:lnTo>
                  <a:lnTo>
                    <a:pt x="1894522" y="278130"/>
                  </a:lnTo>
                  <a:lnTo>
                    <a:pt x="1902460" y="279400"/>
                  </a:lnTo>
                  <a:lnTo>
                    <a:pt x="1910080" y="281305"/>
                  </a:lnTo>
                  <a:lnTo>
                    <a:pt x="1918017" y="283528"/>
                  </a:lnTo>
                  <a:lnTo>
                    <a:pt x="1925955" y="286068"/>
                  </a:lnTo>
                  <a:lnTo>
                    <a:pt x="1933257" y="288925"/>
                  </a:lnTo>
                  <a:lnTo>
                    <a:pt x="1940242" y="292418"/>
                  </a:lnTo>
                  <a:lnTo>
                    <a:pt x="1947545" y="296228"/>
                  </a:lnTo>
                  <a:lnTo>
                    <a:pt x="1954530" y="299720"/>
                  </a:lnTo>
                  <a:lnTo>
                    <a:pt x="1961197" y="304165"/>
                  </a:lnTo>
                  <a:lnTo>
                    <a:pt x="1967865" y="308928"/>
                  </a:lnTo>
                  <a:lnTo>
                    <a:pt x="1973897" y="313690"/>
                  </a:lnTo>
                  <a:lnTo>
                    <a:pt x="1979612" y="318770"/>
                  </a:lnTo>
                  <a:lnTo>
                    <a:pt x="1985645" y="324168"/>
                  </a:lnTo>
                  <a:lnTo>
                    <a:pt x="1991042" y="330200"/>
                  </a:lnTo>
                  <a:lnTo>
                    <a:pt x="1996122" y="335915"/>
                  </a:lnTo>
                  <a:lnTo>
                    <a:pt x="2000885" y="342265"/>
                  </a:lnTo>
                  <a:lnTo>
                    <a:pt x="2005647" y="348615"/>
                  </a:lnTo>
                  <a:lnTo>
                    <a:pt x="2010092" y="355283"/>
                  </a:lnTo>
                  <a:lnTo>
                    <a:pt x="2013585" y="362268"/>
                  </a:lnTo>
                  <a:lnTo>
                    <a:pt x="2017395" y="369570"/>
                  </a:lnTo>
                  <a:lnTo>
                    <a:pt x="2020570" y="376873"/>
                  </a:lnTo>
                  <a:lnTo>
                    <a:pt x="2023745" y="384175"/>
                  </a:lnTo>
                  <a:lnTo>
                    <a:pt x="2026285" y="391795"/>
                  </a:lnTo>
                  <a:lnTo>
                    <a:pt x="2028507" y="399733"/>
                  </a:lnTo>
                  <a:lnTo>
                    <a:pt x="2030412" y="407670"/>
                  </a:lnTo>
                  <a:lnTo>
                    <a:pt x="2032000" y="415608"/>
                  </a:lnTo>
                  <a:lnTo>
                    <a:pt x="2032952" y="423863"/>
                  </a:lnTo>
                  <a:lnTo>
                    <a:pt x="2033270" y="432118"/>
                  </a:lnTo>
                  <a:lnTo>
                    <a:pt x="2033587" y="440373"/>
                  </a:lnTo>
                  <a:lnTo>
                    <a:pt x="2033587" y="2112328"/>
                  </a:lnTo>
                  <a:lnTo>
                    <a:pt x="2033270" y="2120583"/>
                  </a:lnTo>
                  <a:lnTo>
                    <a:pt x="2032952" y="2128838"/>
                  </a:lnTo>
                  <a:lnTo>
                    <a:pt x="2032000" y="2137410"/>
                  </a:lnTo>
                  <a:lnTo>
                    <a:pt x="2030412" y="2145348"/>
                  </a:lnTo>
                  <a:lnTo>
                    <a:pt x="2028507" y="2153285"/>
                  </a:lnTo>
                  <a:lnTo>
                    <a:pt x="2026285" y="2160905"/>
                  </a:lnTo>
                  <a:lnTo>
                    <a:pt x="2023745" y="2168525"/>
                  </a:lnTo>
                  <a:lnTo>
                    <a:pt x="2020570" y="2175828"/>
                  </a:lnTo>
                  <a:lnTo>
                    <a:pt x="2017395" y="2183130"/>
                  </a:lnTo>
                  <a:lnTo>
                    <a:pt x="2013585" y="2190433"/>
                  </a:lnTo>
                  <a:lnTo>
                    <a:pt x="2010092" y="2197418"/>
                  </a:lnTo>
                  <a:lnTo>
                    <a:pt x="2005647" y="2204085"/>
                  </a:lnTo>
                  <a:lnTo>
                    <a:pt x="2000885" y="2210435"/>
                  </a:lnTo>
                  <a:lnTo>
                    <a:pt x="1996122" y="2216785"/>
                  </a:lnTo>
                  <a:lnTo>
                    <a:pt x="1991042" y="2222500"/>
                  </a:lnTo>
                  <a:lnTo>
                    <a:pt x="1985645" y="2228533"/>
                  </a:lnTo>
                  <a:lnTo>
                    <a:pt x="1979612" y="2233930"/>
                  </a:lnTo>
                  <a:lnTo>
                    <a:pt x="1973897" y="2239010"/>
                  </a:lnTo>
                  <a:lnTo>
                    <a:pt x="1967865" y="2243773"/>
                  </a:lnTo>
                  <a:lnTo>
                    <a:pt x="1961197" y="2248535"/>
                  </a:lnTo>
                  <a:lnTo>
                    <a:pt x="1954530" y="2252980"/>
                  </a:lnTo>
                  <a:lnTo>
                    <a:pt x="1947545" y="2256790"/>
                  </a:lnTo>
                  <a:lnTo>
                    <a:pt x="1940242" y="2260600"/>
                  </a:lnTo>
                  <a:lnTo>
                    <a:pt x="1933257" y="2263775"/>
                  </a:lnTo>
                  <a:lnTo>
                    <a:pt x="1925955" y="2266633"/>
                  </a:lnTo>
                  <a:lnTo>
                    <a:pt x="1918017" y="2269173"/>
                  </a:lnTo>
                  <a:lnTo>
                    <a:pt x="1910080" y="2271395"/>
                  </a:lnTo>
                  <a:lnTo>
                    <a:pt x="1902460" y="2273300"/>
                  </a:lnTo>
                  <a:lnTo>
                    <a:pt x="1894522" y="2274888"/>
                  </a:lnTo>
                  <a:lnTo>
                    <a:pt x="1885950" y="2275840"/>
                  </a:lnTo>
                  <a:lnTo>
                    <a:pt x="1877695" y="2276475"/>
                  </a:lnTo>
                  <a:lnTo>
                    <a:pt x="1869440" y="2276475"/>
                  </a:lnTo>
                  <a:lnTo>
                    <a:pt x="480377" y="2276475"/>
                  </a:lnTo>
                  <a:lnTo>
                    <a:pt x="471805" y="2276475"/>
                  </a:lnTo>
                  <a:lnTo>
                    <a:pt x="463550" y="2275840"/>
                  </a:lnTo>
                  <a:lnTo>
                    <a:pt x="455295" y="2274888"/>
                  </a:lnTo>
                  <a:lnTo>
                    <a:pt x="447040" y="2273300"/>
                  </a:lnTo>
                  <a:lnTo>
                    <a:pt x="439102" y="2271395"/>
                  </a:lnTo>
                  <a:lnTo>
                    <a:pt x="431482" y="2269173"/>
                  </a:lnTo>
                  <a:lnTo>
                    <a:pt x="423862" y="2266633"/>
                  </a:lnTo>
                  <a:lnTo>
                    <a:pt x="416242" y="2263775"/>
                  </a:lnTo>
                  <a:lnTo>
                    <a:pt x="408940" y="2260600"/>
                  </a:lnTo>
                  <a:lnTo>
                    <a:pt x="401955" y="2256790"/>
                  </a:lnTo>
                  <a:lnTo>
                    <a:pt x="394970" y="2252980"/>
                  </a:lnTo>
                  <a:lnTo>
                    <a:pt x="388620" y="2248535"/>
                  </a:lnTo>
                  <a:lnTo>
                    <a:pt x="381952" y="2243773"/>
                  </a:lnTo>
                  <a:lnTo>
                    <a:pt x="375602" y="2239010"/>
                  </a:lnTo>
                  <a:lnTo>
                    <a:pt x="369887" y="2233930"/>
                  </a:lnTo>
                  <a:lnTo>
                    <a:pt x="364172" y="2228533"/>
                  </a:lnTo>
                  <a:lnTo>
                    <a:pt x="358457" y="2222500"/>
                  </a:lnTo>
                  <a:lnTo>
                    <a:pt x="353377" y="2216785"/>
                  </a:lnTo>
                  <a:lnTo>
                    <a:pt x="348297" y="2210435"/>
                  </a:lnTo>
                  <a:lnTo>
                    <a:pt x="343852" y="2204085"/>
                  </a:lnTo>
                  <a:lnTo>
                    <a:pt x="339725" y="2197418"/>
                  </a:lnTo>
                  <a:lnTo>
                    <a:pt x="335597" y="2190433"/>
                  </a:lnTo>
                  <a:lnTo>
                    <a:pt x="332105" y="2183130"/>
                  </a:lnTo>
                  <a:lnTo>
                    <a:pt x="328612" y="2175828"/>
                  </a:lnTo>
                  <a:lnTo>
                    <a:pt x="325755" y="2168525"/>
                  </a:lnTo>
                  <a:lnTo>
                    <a:pt x="323215" y="2160905"/>
                  </a:lnTo>
                  <a:lnTo>
                    <a:pt x="320992" y="2153285"/>
                  </a:lnTo>
                  <a:lnTo>
                    <a:pt x="319087" y="2145348"/>
                  </a:lnTo>
                  <a:lnTo>
                    <a:pt x="317817" y="2137410"/>
                  </a:lnTo>
                  <a:lnTo>
                    <a:pt x="316547" y="2128838"/>
                  </a:lnTo>
                  <a:lnTo>
                    <a:pt x="315912" y="2120583"/>
                  </a:lnTo>
                  <a:lnTo>
                    <a:pt x="315912" y="2112328"/>
                  </a:lnTo>
                  <a:lnTo>
                    <a:pt x="456565" y="2112328"/>
                  </a:lnTo>
                  <a:lnTo>
                    <a:pt x="456882" y="2114868"/>
                  </a:lnTo>
                  <a:lnTo>
                    <a:pt x="457200" y="2116773"/>
                  </a:lnTo>
                  <a:lnTo>
                    <a:pt x="457835" y="2118995"/>
                  </a:lnTo>
                  <a:lnTo>
                    <a:pt x="458470" y="2121218"/>
                  </a:lnTo>
                  <a:lnTo>
                    <a:pt x="459422" y="2123440"/>
                  </a:lnTo>
                  <a:lnTo>
                    <a:pt x="460692" y="2125345"/>
                  </a:lnTo>
                  <a:lnTo>
                    <a:pt x="463550" y="2128838"/>
                  </a:lnTo>
                  <a:lnTo>
                    <a:pt x="467042" y="2132013"/>
                  </a:lnTo>
                  <a:lnTo>
                    <a:pt x="468947" y="2132965"/>
                  </a:lnTo>
                  <a:lnTo>
                    <a:pt x="471170" y="2133918"/>
                  </a:lnTo>
                  <a:lnTo>
                    <a:pt x="473392" y="2134870"/>
                  </a:lnTo>
                  <a:lnTo>
                    <a:pt x="475615" y="2135188"/>
                  </a:lnTo>
                  <a:lnTo>
                    <a:pt x="477837" y="2135505"/>
                  </a:lnTo>
                  <a:lnTo>
                    <a:pt x="480377" y="2135823"/>
                  </a:lnTo>
                  <a:lnTo>
                    <a:pt x="1869440" y="2135823"/>
                  </a:lnTo>
                  <a:lnTo>
                    <a:pt x="1871980" y="2135505"/>
                  </a:lnTo>
                  <a:lnTo>
                    <a:pt x="1874202" y="2135188"/>
                  </a:lnTo>
                  <a:lnTo>
                    <a:pt x="1876107" y="2134870"/>
                  </a:lnTo>
                  <a:lnTo>
                    <a:pt x="1878330" y="2133918"/>
                  </a:lnTo>
                  <a:lnTo>
                    <a:pt x="1880552" y="2132965"/>
                  </a:lnTo>
                  <a:lnTo>
                    <a:pt x="1882457" y="2132013"/>
                  </a:lnTo>
                  <a:lnTo>
                    <a:pt x="1885950" y="2128838"/>
                  </a:lnTo>
                  <a:lnTo>
                    <a:pt x="1888490" y="2125345"/>
                  </a:lnTo>
                  <a:lnTo>
                    <a:pt x="1890077" y="2123440"/>
                  </a:lnTo>
                  <a:lnTo>
                    <a:pt x="1890712" y="2121218"/>
                  </a:lnTo>
                  <a:lnTo>
                    <a:pt x="1891982" y="2118995"/>
                  </a:lnTo>
                  <a:lnTo>
                    <a:pt x="1892300" y="2116773"/>
                  </a:lnTo>
                  <a:lnTo>
                    <a:pt x="1892617" y="2114868"/>
                  </a:lnTo>
                  <a:lnTo>
                    <a:pt x="1892617" y="2112328"/>
                  </a:lnTo>
                  <a:lnTo>
                    <a:pt x="1892617" y="440373"/>
                  </a:lnTo>
                  <a:lnTo>
                    <a:pt x="1892617" y="438468"/>
                  </a:lnTo>
                  <a:lnTo>
                    <a:pt x="1892300" y="435928"/>
                  </a:lnTo>
                  <a:lnTo>
                    <a:pt x="1891982" y="433705"/>
                  </a:lnTo>
                  <a:lnTo>
                    <a:pt x="1890712" y="431483"/>
                  </a:lnTo>
                  <a:lnTo>
                    <a:pt x="1890077" y="429578"/>
                  </a:lnTo>
                  <a:lnTo>
                    <a:pt x="1888490" y="427355"/>
                  </a:lnTo>
                  <a:lnTo>
                    <a:pt x="1885950" y="424180"/>
                  </a:lnTo>
                  <a:lnTo>
                    <a:pt x="1882457" y="421323"/>
                  </a:lnTo>
                  <a:lnTo>
                    <a:pt x="1880552" y="420053"/>
                  </a:lnTo>
                  <a:lnTo>
                    <a:pt x="1878330" y="419100"/>
                  </a:lnTo>
                  <a:lnTo>
                    <a:pt x="1876107" y="418148"/>
                  </a:lnTo>
                  <a:lnTo>
                    <a:pt x="1874202" y="417513"/>
                  </a:lnTo>
                  <a:lnTo>
                    <a:pt x="1871980" y="417195"/>
                  </a:lnTo>
                  <a:lnTo>
                    <a:pt x="1869440" y="417195"/>
                  </a:lnTo>
                  <a:lnTo>
                    <a:pt x="1869440" y="276225"/>
                  </a:lnTo>
                  <a:close/>
                  <a:moveTo>
                    <a:pt x="589072" y="140970"/>
                  </a:moveTo>
                  <a:lnTo>
                    <a:pt x="589072" y="424815"/>
                  </a:lnTo>
                  <a:lnTo>
                    <a:pt x="588754" y="433070"/>
                  </a:lnTo>
                  <a:lnTo>
                    <a:pt x="588436" y="441643"/>
                  </a:lnTo>
                  <a:lnTo>
                    <a:pt x="587166" y="449580"/>
                  </a:lnTo>
                  <a:lnTo>
                    <a:pt x="585896" y="458153"/>
                  </a:lnTo>
                  <a:lnTo>
                    <a:pt x="583991" y="465773"/>
                  </a:lnTo>
                  <a:lnTo>
                    <a:pt x="581768" y="473710"/>
                  </a:lnTo>
                  <a:lnTo>
                    <a:pt x="579227" y="481330"/>
                  </a:lnTo>
                  <a:lnTo>
                    <a:pt x="576052" y="488633"/>
                  </a:lnTo>
                  <a:lnTo>
                    <a:pt x="572876" y="495935"/>
                  </a:lnTo>
                  <a:lnTo>
                    <a:pt x="569065" y="503238"/>
                  </a:lnTo>
                  <a:lnTo>
                    <a:pt x="565572" y="509905"/>
                  </a:lnTo>
                  <a:lnTo>
                    <a:pt x="561126" y="516573"/>
                  </a:lnTo>
                  <a:lnTo>
                    <a:pt x="556363" y="522923"/>
                  </a:lnTo>
                  <a:lnTo>
                    <a:pt x="551600" y="528955"/>
                  </a:lnTo>
                  <a:lnTo>
                    <a:pt x="546519" y="535305"/>
                  </a:lnTo>
                  <a:lnTo>
                    <a:pt x="541120" y="541020"/>
                  </a:lnTo>
                  <a:lnTo>
                    <a:pt x="535087" y="546100"/>
                  </a:lnTo>
                  <a:lnTo>
                    <a:pt x="529371" y="551815"/>
                  </a:lnTo>
                  <a:lnTo>
                    <a:pt x="522702" y="556260"/>
                  </a:lnTo>
                  <a:lnTo>
                    <a:pt x="516668" y="561023"/>
                  </a:lnTo>
                  <a:lnTo>
                    <a:pt x="509682" y="565150"/>
                  </a:lnTo>
                  <a:lnTo>
                    <a:pt x="503013" y="569278"/>
                  </a:lnTo>
                  <a:lnTo>
                    <a:pt x="495709" y="572770"/>
                  </a:lnTo>
                  <a:lnTo>
                    <a:pt x="488406" y="575945"/>
                  </a:lnTo>
                  <a:lnTo>
                    <a:pt x="481102" y="579120"/>
                  </a:lnTo>
                  <a:lnTo>
                    <a:pt x="473480" y="581978"/>
                  </a:lnTo>
                  <a:lnTo>
                    <a:pt x="465541" y="584200"/>
                  </a:lnTo>
                  <a:lnTo>
                    <a:pt x="457602" y="585788"/>
                  </a:lnTo>
                  <a:lnTo>
                    <a:pt x="449663" y="587375"/>
                  </a:lnTo>
                  <a:lnTo>
                    <a:pt x="441407" y="588328"/>
                  </a:lnTo>
                  <a:lnTo>
                    <a:pt x="433150" y="588963"/>
                  </a:lnTo>
                  <a:lnTo>
                    <a:pt x="424576" y="589280"/>
                  </a:lnTo>
                  <a:lnTo>
                    <a:pt x="140678" y="589280"/>
                  </a:lnTo>
                  <a:lnTo>
                    <a:pt x="140678" y="1836103"/>
                  </a:lnTo>
                  <a:lnTo>
                    <a:pt x="140678" y="1838643"/>
                  </a:lnTo>
                  <a:lnTo>
                    <a:pt x="140996" y="1840548"/>
                  </a:lnTo>
                  <a:lnTo>
                    <a:pt x="141948" y="1842770"/>
                  </a:lnTo>
                  <a:lnTo>
                    <a:pt x="142584" y="1844993"/>
                  </a:lnTo>
                  <a:lnTo>
                    <a:pt x="143536" y="1847215"/>
                  </a:lnTo>
                  <a:lnTo>
                    <a:pt x="144807" y="1849120"/>
                  </a:lnTo>
                  <a:lnTo>
                    <a:pt x="147665" y="1852613"/>
                  </a:lnTo>
                  <a:lnTo>
                    <a:pt x="151475" y="1855470"/>
                  </a:lnTo>
                  <a:lnTo>
                    <a:pt x="153063" y="1856740"/>
                  </a:lnTo>
                  <a:lnTo>
                    <a:pt x="155286" y="1857693"/>
                  </a:lnTo>
                  <a:lnTo>
                    <a:pt x="157191" y="1858645"/>
                  </a:lnTo>
                  <a:lnTo>
                    <a:pt x="159732" y="1858963"/>
                  </a:lnTo>
                  <a:lnTo>
                    <a:pt x="161955" y="1859280"/>
                  </a:lnTo>
                  <a:lnTo>
                    <a:pt x="164495" y="1859598"/>
                  </a:lnTo>
                  <a:lnTo>
                    <a:pt x="1553180" y="1859598"/>
                  </a:lnTo>
                  <a:lnTo>
                    <a:pt x="1556038" y="1859280"/>
                  </a:lnTo>
                  <a:lnTo>
                    <a:pt x="1557943" y="1858963"/>
                  </a:lnTo>
                  <a:lnTo>
                    <a:pt x="1560484" y="1858645"/>
                  </a:lnTo>
                  <a:lnTo>
                    <a:pt x="1562389" y="1857693"/>
                  </a:lnTo>
                  <a:lnTo>
                    <a:pt x="1564612" y="1856740"/>
                  </a:lnTo>
                  <a:lnTo>
                    <a:pt x="1566517" y="1855470"/>
                  </a:lnTo>
                  <a:lnTo>
                    <a:pt x="1570010" y="1852613"/>
                  </a:lnTo>
                  <a:lnTo>
                    <a:pt x="1572868" y="1849120"/>
                  </a:lnTo>
                  <a:lnTo>
                    <a:pt x="1574139" y="1847215"/>
                  </a:lnTo>
                  <a:lnTo>
                    <a:pt x="1575091" y="1844993"/>
                  </a:lnTo>
                  <a:lnTo>
                    <a:pt x="1576044" y="1842770"/>
                  </a:lnTo>
                  <a:lnTo>
                    <a:pt x="1576679" y="1840548"/>
                  </a:lnTo>
                  <a:lnTo>
                    <a:pt x="1576997" y="1838643"/>
                  </a:lnTo>
                  <a:lnTo>
                    <a:pt x="1576997" y="1836103"/>
                  </a:lnTo>
                  <a:lnTo>
                    <a:pt x="1576997" y="164782"/>
                  </a:lnTo>
                  <a:lnTo>
                    <a:pt x="1576997" y="161925"/>
                  </a:lnTo>
                  <a:lnTo>
                    <a:pt x="1576679" y="160020"/>
                  </a:lnTo>
                  <a:lnTo>
                    <a:pt x="1576044" y="157480"/>
                  </a:lnTo>
                  <a:lnTo>
                    <a:pt x="1575091" y="155257"/>
                  </a:lnTo>
                  <a:lnTo>
                    <a:pt x="1574139" y="153352"/>
                  </a:lnTo>
                  <a:lnTo>
                    <a:pt x="1572868" y="151447"/>
                  </a:lnTo>
                  <a:lnTo>
                    <a:pt x="1570010" y="147955"/>
                  </a:lnTo>
                  <a:lnTo>
                    <a:pt x="1566517" y="145097"/>
                  </a:lnTo>
                  <a:lnTo>
                    <a:pt x="1564612" y="143827"/>
                  </a:lnTo>
                  <a:lnTo>
                    <a:pt x="1562389" y="142875"/>
                  </a:lnTo>
                  <a:lnTo>
                    <a:pt x="1560484" y="141922"/>
                  </a:lnTo>
                  <a:lnTo>
                    <a:pt x="1557943" y="141287"/>
                  </a:lnTo>
                  <a:lnTo>
                    <a:pt x="1556038" y="140970"/>
                  </a:lnTo>
                  <a:lnTo>
                    <a:pt x="1553180" y="140970"/>
                  </a:lnTo>
                  <a:lnTo>
                    <a:pt x="589072" y="140970"/>
                  </a:lnTo>
                  <a:close/>
                  <a:moveTo>
                    <a:pt x="489358" y="0"/>
                  </a:moveTo>
                  <a:lnTo>
                    <a:pt x="1553180" y="0"/>
                  </a:lnTo>
                  <a:lnTo>
                    <a:pt x="1562071" y="317"/>
                  </a:lnTo>
                  <a:lnTo>
                    <a:pt x="1570010" y="952"/>
                  </a:lnTo>
                  <a:lnTo>
                    <a:pt x="1578584" y="2222"/>
                  </a:lnTo>
                  <a:lnTo>
                    <a:pt x="1586523" y="3492"/>
                  </a:lnTo>
                  <a:lnTo>
                    <a:pt x="1594462" y="5397"/>
                  </a:lnTo>
                  <a:lnTo>
                    <a:pt x="1602084" y="7620"/>
                  </a:lnTo>
                  <a:lnTo>
                    <a:pt x="1609705" y="10160"/>
                  </a:lnTo>
                  <a:lnTo>
                    <a:pt x="1617644" y="13017"/>
                  </a:lnTo>
                  <a:lnTo>
                    <a:pt x="1624630" y="16192"/>
                  </a:lnTo>
                  <a:lnTo>
                    <a:pt x="1631617" y="20002"/>
                  </a:lnTo>
                  <a:lnTo>
                    <a:pt x="1638603" y="23812"/>
                  </a:lnTo>
                  <a:lnTo>
                    <a:pt x="1645589" y="28257"/>
                  </a:lnTo>
                  <a:lnTo>
                    <a:pt x="1651623" y="32702"/>
                  </a:lnTo>
                  <a:lnTo>
                    <a:pt x="1657974" y="37782"/>
                  </a:lnTo>
                  <a:lnTo>
                    <a:pt x="1664008" y="42862"/>
                  </a:lnTo>
                  <a:lnTo>
                    <a:pt x="1669724" y="48260"/>
                  </a:lnTo>
                  <a:lnTo>
                    <a:pt x="1675122" y="53975"/>
                  </a:lnTo>
                  <a:lnTo>
                    <a:pt x="1680203" y="60007"/>
                  </a:lnTo>
                  <a:lnTo>
                    <a:pt x="1685284" y="66357"/>
                  </a:lnTo>
                  <a:lnTo>
                    <a:pt x="1689730" y="72390"/>
                  </a:lnTo>
                  <a:lnTo>
                    <a:pt x="1694176" y="79375"/>
                  </a:lnTo>
                  <a:lnTo>
                    <a:pt x="1697987" y="86360"/>
                  </a:lnTo>
                  <a:lnTo>
                    <a:pt x="1701797" y="93345"/>
                  </a:lnTo>
                  <a:lnTo>
                    <a:pt x="1704973" y="100647"/>
                  </a:lnTo>
                  <a:lnTo>
                    <a:pt x="1707831" y="108267"/>
                  </a:lnTo>
                  <a:lnTo>
                    <a:pt x="1710371" y="115570"/>
                  </a:lnTo>
                  <a:lnTo>
                    <a:pt x="1712594" y="123507"/>
                  </a:lnTo>
                  <a:lnTo>
                    <a:pt x="1714500" y="131445"/>
                  </a:lnTo>
                  <a:lnTo>
                    <a:pt x="1715770" y="139382"/>
                  </a:lnTo>
                  <a:lnTo>
                    <a:pt x="1717040" y="147637"/>
                  </a:lnTo>
                  <a:lnTo>
                    <a:pt x="1717675" y="155892"/>
                  </a:lnTo>
                  <a:lnTo>
                    <a:pt x="1717675" y="164782"/>
                  </a:lnTo>
                  <a:lnTo>
                    <a:pt x="1717675" y="1836103"/>
                  </a:lnTo>
                  <a:lnTo>
                    <a:pt x="1717675" y="1844358"/>
                  </a:lnTo>
                  <a:lnTo>
                    <a:pt x="1717040" y="1852613"/>
                  </a:lnTo>
                  <a:lnTo>
                    <a:pt x="1715770" y="1861185"/>
                  </a:lnTo>
                  <a:lnTo>
                    <a:pt x="1714500" y="1869123"/>
                  </a:lnTo>
                  <a:lnTo>
                    <a:pt x="1712594" y="1877060"/>
                  </a:lnTo>
                  <a:lnTo>
                    <a:pt x="1710371" y="1884680"/>
                  </a:lnTo>
                  <a:lnTo>
                    <a:pt x="1707831" y="1892300"/>
                  </a:lnTo>
                  <a:lnTo>
                    <a:pt x="1704973" y="1900238"/>
                  </a:lnTo>
                  <a:lnTo>
                    <a:pt x="1701797" y="1907223"/>
                  </a:lnTo>
                  <a:lnTo>
                    <a:pt x="1697987" y="1914208"/>
                  </a:lnTo>
                  <a:lnTo>
                    <a:pt x="1694176" y="1921193"/>
                  </a:lnTo>
                  <a:lnTo>
                    <a:pt x="1689730" y="1927860"/>
                  </a:lnTo>
                  <a:lnTo>
                    <a:pt x="1685284" y="1934210"/>
                  </a:lnTo>
                  <a:lnTo>
                    <a:pt x="1680203" y="1940560"/>
                  </a:lnTo>
                  <a:lnTo>
                    <a:pt x="1675122" y="1946275"/>
                  </a:lnTo>
                  <a:lnTo>
                    <a:pt x="1669724" y="1952308"/>
                  </a:lnTo>
                  <a:lnTo>
                    <a:pt x="1664008" y="1957705"/>
                  </a:lnTo>
                  <a:lnTo>
                    <a:pt x="1657974" y="1962785"/>
                  </a:lnTo>
                  <a:lnTo>
                    <a:pt x="1651623" y="1967865"/>
                  </a:lnTo>
                  <a:lnTo>
                    <a:pt x="1645589" y="1972310"/>
                  </a:lnTo>
                  <a:lnTo>
                    <a:pt x="1638603" y="1976755"/>
                  </a:lnTo>
                  <a:lnTo>
                    <a:pt x="1631617" y="1980565"/>
                  </a:lnTo>
                  <a:lnTo>
                    <a:pt x="1624630" y="1984375"/>
                  </a:lnTo>
                  <a:lnTo>
                    <a:pt x="1617644" y="1987550"/>
                  </a:lnTo>
                  <a:lnTo>
                    <a:pt x="1609705" y="1990408"/>
                  </a:lnTo>
                  <a:lnTo>
                    <a:pt x="1602084" y="1992948"/>
                  </a:lnTo>
                  <a:lnTo>
                    <a:pt x="1594462" y="1995170"/>
                  </a:lnTo>
                  <a:lnTo>
                    <a:pt x="1586523" y="1997075"/>
                  </a:lnTo>
                  <a:lnTo>
                    <a:pt x="1578584" y="1998345"/>
                  </a:lnTo>
                  <a:lnTo>
                    <a:pt x="1570010" y="1999615"/>
                  </a:lnTo>
                  <a:lnTo>
                    <a:pt x="1562071" y="2000250"/>
                  </a:lnTo>
                  <a:lnTo>
                    <a:pt x="1553180" y="2000250"/>
                  </a:lnTo>
                  <a:lnTo>
                    <a:pt x="164495" y="2000250"/>
                  </a:lnTo>
                  <a:lnTo>
                    <a:pt x="155604" y="2000250"/>
                  </a:lnTo>
                  <a:lnTo>
                    <a:pt x="147665" y="1999615"/>
                  </a:lnTo>
                  <a:lnTo>
                    <a:pt x="139408" y="1998345"/>
                  </a:lnTo>
                  <a:lnTo>
                    <a:pt x="131152" y="1997075"/>
                  </a:lnTo>
                  <a:lnTo>
                    <a:pt x="123213" y="1995170"/>
                  </a:lnTo>
                  <a:lnTo>
                    <a:pt x="115591" y="1992948"/>
                  </a:lnTo>
                  <a:lnTo>
                    <a:pt x="107970" y="1990408"/>
                  </a:lnTo>
                  <a:lnTo>
                    <a:pt x="100348" y="1987550"/>
                  </a:lnTo>
                  <a:lnTo>
                    <a:pt x="93044" y="1984375"/>
                  </a:lnTo>
                  <a:lnTo>
                    <a:pt x="86058" y="1980565"/>
                  </a:lnTo>
                  <a:lnTo>
                    <a:pt x="79072" y="1976755"/>
                  </a:lnTo>
                  <a:lnTo>
                    <a:pt x="72721" y="1972310"/>
                  </a:lnTo>
                  <a:lnTo>
                    <a:pt x="66052" y="1967865"/>
                  </a:lnTo>
                  <a:lnTo>
                    <a:pt x="59701" y="1962785"/>
                  </a:lnTo>
                  <a:lnTo>
                    <a:pt x="53667" y="1957705"/>
                  </a:lnTo>
                  <a:lnTo>
                    <a:pt x="48269" y="1952308"/>
                  </a:lnTo>
                  <a:lnTo>
                    <a:pt x="42553" y="1946275"/>
                  </a:lnTo>
                  <a:lnTo>
                    <a:pt x="37472" y="1940560"/>
                  </a:lnTo>
                  <a:lnTo>
                    <a:pt x="32391" y="1934210"/>
                  </a:lnTo>
                  <a:lnTo>
                    <a:pt x="27945" y="1927860"/>
                  </a:lnTo>
                  <a:lnTo>
                    <a:pt x="23817" y="1921193"/>
                  </a:lnTo>
                  <a:lnTo>
                    <a:pt x="19688" y="1914208"/>
                  </a:lnTo>
                  <a:lnTo>
                    <a:pt x="16195" y="1907223"/>
                  </a:lnTo>
                  <a:lnTo>
                    <a:pt x="12702" y="1900238"/>
                  </a:lnTo>
                  <a:lnTo>
                    <a:pt x="9844" y="1892300"/>
                  </a:lnTo>
                  <a:lnTo>
                    <a:pt x="7304" y="1884680"/>
                  </a:lnTo>
                  <a:lnTo>
                    <a:pt x="5081" y="1877060"/>
                  </a:lnTo>
                  <a:lnTo>
                    <a:pt x="3175" y="1869123"/>
                  </a:lnTo>
                  <a:lnTo>
                    <a:pt x="1905" y="1861185"/>
                  </a:lnTo>
                  <a:lnTo>
                    <a:pt x="635" y="1852613"/>
                  </a:lnTo>
                  <a:lnTo>
                    <a:pt x="0" y="1844358"/>
                  </a:lnTo>
                  <a:lnTo>
                    <a:pt x="0" y="1836103"/>
                  </a:lnTo>
                  <a:lnTo>
                    <a:pt x="0" y="489585"/>
                  </a:lnTo>
                  <a:lnTo>
                    <a:pt x="489358" y="0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</p:spPr>
          <p:txBody>
            <a:bodyPr anchor="ctr">
              <a:normAutofit/>
              <a:scene3d>
                <a:camera prst="orthographicFront"/>
                <a:lightRig rig="threePt" dir="t"/>
              </a:scene3d>
              <a:sp3d>
                <a:contourClr>
                  <a:srgbClr val="FFFFFF"/>
                </a:contourClr>
              </a:sp3d>
            </a:bodyPr>
            <a:lstStyle/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  <a:sym typeface="Arial" pitchFamily="34" charset="0"/>
              </a:endParaRPr>
            </a:p>
          </p:txBody>
        </p:sp>
      </p:grpSp>
      <p:grpSp>
        <p:nvGrpSpPr>
          <p:cNvPr id="77" name="组合 76"/>
          <p:cNvGrpSpPr/>
          <p:nvPr>
            <p:custDataLst>
              <p:tags r:id="rId29"/>
            </p:custDataLst>
          </p:nvPr>
        </p:nvGrpSpPr>
        <p:grpSpPr>
          <a:xfrm flipV="1">
            <a:off x="3283978" y="5201632"/>
            <a:ext cx="1409700" cy="421584"/>
            <a:chOff x="3403600" y="1970870"/>
            <a:chExt cx="1257300" cy="421584"/>
          </a:xfrm>
        </p:grpSpPr>
        <p:cxnSp>
          <p:nvCxnSpPr>
            <p:cNvPr id="78" name="直接连接符 77"/>
            <p:cNvCxnSpPr/>
            <p:nvPr>
              <p:custDataLst>
                <p:tags r:id="rId30"/>
              </p:custDataLst>
            </p:nvPr>
          </p:nvCxnSpPr>
          <p:spPr>
            <a:xfrm flipH="1">
              <a:off x="4394201" y="2392454"/>
              <a:ext cx="266699" cy="0"/>
            </a:xfrm>
            <a:prstGeom prst="line">
              <a:avLst/>
            </a:prstGeom>
            <a:ln w="952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直接连接符 78"/>
            <p:cNvCxnSpPr/>
            <p:nvPr>
              <p:custDataLst>
                <p:tags r:id="rId31"/>
              </p:custDataLst>
            </p:nvPr>
          </p:nvCxnSpPr>
          <p:spPr>
            <a:xfrm flipV="1">
              <a:off x="4394200" y="1970870"/>
              <a:ext cx="0" cy="421584"/>
            </a:xfrm>
            <a:prstGeom prst="line">
              <a:avLst/>
            </a:prstGeom>
            <a:ln w="952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直接连接符 79"/>
            <p:cNvCxnSpPr/>
            <p:nvPr>
              <p:custDataLst>
                <p:tags r:id="rId32"/>
              </p:custDataLst>
            </p:nvPr>
          </p:nvCxnSpPr>
          <p:spPr>
            <a:xfrm flipH="1">
              <a:off x="3403600" y="1970870"/>
              <a:ext cx="990600" cy="0"/>
            </a:xfrm>
            <a:prstGeom prst="line">
              <a:avLst/>
            </a:prstGeom>
            <a:ln w="9525">
              <a:solidFill>
                <a:schemeClr val="tx1">
                  <a:lumMod val="65000"/>
                  <a:lumOff val="35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1" name="文本框 80"/>
          <p:cNvSpPr txBox="1"/>
          <p:nvPr>
            <p:custDataLst>
              <p:tags r:id="rId33"/>
            </p:custDataLst>
          </p:nvPr>
        </p:nvSpPr>
        <p:spPr>
          <a:xfrm>
            <a:off x="1448764" y="5104841"/>
            <a:ext cx="1861200" cy="114948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>
              <a:lnSpc>
                <a:spcPct val="120000"/>
              </a:lnSpc>
            </a:pPr>
            <a:r>
              <a:rPr lang="zh-CN" altLang="da-DK" sz="3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仿宋" charset="0"/>
                <a:ea typeface="仿宋" charset="0"/>
                <a:sym typeface="Arial" pitchFamily="34" charset="0"/>
              </a:rPr>
              <a:t>躬身</a:t>
            </a:r>
            <a:endParaRPr lang="zh-CN" altLang="da-DK" sz="3200" dirty="0" smtClean="0">
              <a:solidFill>
                <a:schemeClr val="tx1">
                  <a:lumMod val="65000"/>
                  <a:lumOff val="35000"/>
                </a:schemeClr>
              </a:solidFill>
              <a:latin typeface="仿宋" charset="0"/>
              <a:ea typeface="仿宋" charset="0"/>
              <a:sym typeface="Arial" pitchFamily="34" charset="0"/>
            </a:endParaRPr>
          </a:p>
          <a:p>
            <a:pPr algn="ctr">
              <a:lnSpc>
                <a:spcPct val="120000"/>
              </a:lnSpc>
            </a:pPr>
            <a:r>
              <a:rPr lang="zh-CN" altLang="da-DK" sz="3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仿宋" charset="0"/>
                <a:ea typeface="仿宋" charset="0"/>
                <a:sym typeface="Arial" pitchFamily="34" charset="0"/>
              </a:rPr>
              <a:t>模范践行</a:t>
            </a:r>
            <a:endParaRPr lang="zh-CN" altLang="da-DK" sz="3200" dirty="0" smtClean="0">
              <a:solidFill>
                <a:schemeClr val="tx1">
                  <a:lumMod val="65000"/>
                  <a:lumOff val="35000"/>
                </a:schemeClr>
              </a:solidFill>
              <a:latin typeface="仿宋" charset="0"/>
              <a:ea typeface="仿宋" charset="0"/>
              <a:sym typeface="Arial" pitchFamily="34" charset="0"/>
            </a:endParaRPr>
          </a:p>
        </p:txBody>
      </p:sp>
      <p:grpSp>
        <p:nvGrpSpPr>
          <p:cNvPr id="84" name="组合 83"/>
          <p:cNvGrpSpPr/>
          <p:nvPr>
            <p:custDataLst>
              <p:tags r:id="rId34"/>
            </p:custDataLst>
          </p:nvPr>
        </p:nvGrpSpPr>
        <p:grpSpPr>
          <a:xfrm flipH="1">
            <a:off x="7972818" y="2639867"/>
            <a:ext cx="964247" cy="421584"/>
            <a:chOff x="3403600" y="1970870"/>
            <a:chExt cx="1257300" cy="421584"/>
          </a:xfrm>
        </p:grpSpPr>
        <p:cxnSp>
          <p:nvCxnSpPr>
            <p:cNvPr id="85" name="直接连接符 84"/>
            <p:cNvCxnSpPr/>
            <p:nvPr>
              <p:custDataLst>
                <p:tags r:id="rId35"/>
              </p:custDataLst>
            </p:nvPr>
          </p:nvCxnSpPr>
          <p:spPr>
            <a:xfrm flipH="1">
              <a:off x="4154171" y="2392454"/>
              <a:ext cx="506729" cy="0"/>
            </a:xfrm>
            <a:prstGeom prst="line">
              <a:avLst/>
            </a:prstGeom>
            <a:ln w="952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直接连接符 85"/>
            <p:cNvCxnSpPr/>
            <p:nvPr>
              <p:custDataLst>
                <p:tags r:id="rId36"/>
              </p:custDataLst>
            </p:nvPr>
          </p:nvCxnSpPr>
          <p:spPr>
            <a:xfrm flipV="1">
              <a:off x="4154171" y="1970870"/>
              <a:ext cx="0" cy="421584"/>
            </a:xfrm>
            <a:prstGeom prst="line">
              <a:avLst/>
            </a:prstGeom>
            <a:ln w="952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直接连接符 86"/>
            <p:cNvCxnSpPr/>
            <p:nvPr>
              <p:custDataLst>
                <p:tags r:id="rId37"/>
              </p:custDataLst>
            </p:nvPr>
          </p:nvCxnSpPr>
          <p:spPr>
            <a:xfrm flipH="1">
              <a:off x="3403600" y="1970870"/>
              <a:ext cx="750571" cy="0"/>
            </a:xfrm>
            <a:prstGeom prst="line">
              <a:avLst/>
            </a:prstGeom>
            <a:ln w="9525">
              <a:solidFill>
                <a:schemeClr val="tx1">
                  <a:lumMod val="65000"/>
                  <a:lumOff val="35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0" name="上箭头 59"/>
          <p:cNvSpPr/>
          <p:nvPr>
            <p:custDataLst>
              <p:tags r:id="rId38"/>
            </p:custDataLst>
          </p:nvPr>
        </p:nvSpPr>
        <p:spPr>
          <a:xfrm rot="20520000">
            <a:off x="5702868" y="2964468"/>
            <a:ext cx="346746" cy="297426"/>
          </a:xfrm>
          <a:prstGeom prst="upArrow">
            <a:avLst>
              <a:gd name="adj1" fmla="val 57862"/>
              <a:gd name="adj2" fmla="val 61457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30000" lnSpcReduction="20000"/>
          </a:bodyPr>
          <a:lstStyle/>
          <a:p>
            <a:pPr algn="ctr"/>
            <a:endParaRPr lang="zh-CN" altLang="en-US">
              <a:sym typeface="Arial" pitchFamily="34" charset="0"/>
            </a:endParaRPr>
          </a:p>
        </p:txBody>
      </p:sp>
      <p:sp>
        <p:nvSpPr>
          <p:cNvPr id="63" name="上箭头 62"/>
          <p:cNvSpPr/>
          <p:nvPr>
            <p:custDataLst>
              <p:tags r:id="rId39"/>
            </p:custDataLst>
          </p:nvPr>
        </p:nvSpPr>
        <p:spPr>
          <a:xfrm rot="3240000">
            <a:off x="6611606" y="3259735"/>
            <a:ext cx="346746" cy="297426"/>
          </a:xfrm>
          <a:prstGeom prst="upArrow">
            <a:avLst>
              <a:gd name="adj1" fmla="val 57862"/>
              <a:gd name="adj2" fmla="val 61457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30000" lnSpcReduction="20000"/>
          </a:bodyPr>
          <a:lstStyle/>
          <a:p>
            <a:pPr algn="ctr"/>
            <a:endParaRPr lang="zh-CN" altLang="en-US">
              <a:sym typeface="Arial" pitchFamily="34" charset="0"/>
            </a:endParaRPr>
          </a:p>
        </p:txBody>
      </p:sp>
      <p:sp>
        <p:nvSpPr>
          <p:cNvPr id="65" name="上箭头 64"/>
          <p:cNvSpPr/>
          <p:nvPr>
            <p:custDataLst>
              <p:tags r:id="rId40"/>
            </p:custDataLst>
          </p:nvPr>
        </p:nvSpPr>
        <p:spPr>
          <a:xfrm rot="7560000">
            <a:off x="6611606" y="4215239"/>
            <a:ext cx="346746" cy="297426"/>
          </a:xfrm>
          <a:prstGeom prst="upArrow">
            <a:avLst>
              <a:gd name="adj1" fmla="val 57862"/>
              <a:gd name="adj2" fmla="val 61457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30000" lnSpcReduction="20000"/>
          </a:bodyPr>
          <a:lstStyle/>
          <a:p>
            <a:pPr algn="ctr"/>
            <a:endParaRPr lang="zh-CN" altLang="en-US">
              <a:sym typeface="Arial" pitchFamily="34" charset="0"/>
            </a:endParaRPr>
          </a:p>
        </p:txBody>
      </p:sp>
      <p:sp>
        <p:nvSpPr>
          <p:cNvPr id="66" name="上箭头 65"/>
          <p:cNvSpPr/>
          <p:nvPr>
            <p:custDataLst>
              <p:tags r:id="rId41"/>
            </p:custDataLst>
          </p:nvPr>
        </p:nvSpPr>
        <p:spPr>
          <a:xfrm rot="11880000">
            <a:off x="5702868" y="4510506"/>
            <a:ext cx="346746" cy="297426"/>
          </a:xfrm>
          <a:prstGeom prst="upArrow">
            <a:avLst>
              <a:gd name="adj1" fmla="val 57862"/>
              <a:gd name="adj2" fmla="val 61457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30000" lnSpcReduction="20000"/>
          </a:bodyPr>
          <a:lstStyle/>
          <a:p>
            <a:pPr algn="ctr"/>
            <a:endParaRPr lang="zh-CN" altLang="en-US">
              <a:sym typeface="Arial" pitchFamily="34" charset="0"/>
            </a:endParaRPr>
          </a:p>
        </p:txBody>
      </p:sp>
      <p:grpSp>
        <p:nvGrpSpPr>
          <p:cNvPr id="75" name="组合 74"/>
          <p:cNvGrpSpPr/>
          <p:nvPr>
            <p:custDataLst>
              <p:tags r:id="rId42"/>
            </p:custDataLst>
          </p:nvPr>
        </p:nvGrpSpPr>
        <p:grpSpPr>
          <a:xfrm rot="10800000" flipV="1">
            <a:off x="7338453" y="5317675"/>
            <a:ext cx="1598612" cy="226005"/>
            <a:chOff x="3395663" y="4563384"/>
            <a:chExt cx="1120935" cy="1156713"/>
          </a:xfrm>
        </p:grpSpPr>
        <p:cxnSp>
          <p:nvCxnSpPr>
            <p:cNvPr id="76" name="直接连接符 75"/>
            <p:cNvCxnSpPr/>
            <p:nvPr>
              <p:custDataLst>
                <p:tags r:id="rId43"/>
              </p:custDataLst>
            </p:nvPr>
          </p:nvCxnSpPr>
          <p:spPr>
            <a:xfrm>
              <a:off x="4516597" y="4563384"/>
              <a:ext cx="0" cy="1156713"/>
            </a:xfrm>
            <a:prstGeom prst="line">
              <a:avLst/>
            </a:prstGeom>
            <a:ln w="952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直接连接符 82"/>
            <p:cNvCxnSpPr/>
            <p:nvPr>
              <p:custDataLst>
                <p:tags r:id="rId44"/>
              </p:custDataLst>
            </p:nvPr>
          </p:nvCxnSpPr>
          <p:spPr>
            <a:xfrm flipH="1">
              <a:off x="3395663" y="5720097"/>
              <a:ext cx="1120935" cy="0"/>
            </a:xfrm>
            <a:prstGeom prst="line">
              <a:avLst/>
            </a:prstGeom>
            <a:ln w="9525">
              <a:solidFill>
                <a:schemeClr val="tx1">
                  <a:lumMod val="65000"/>
                  <a:lumOff val="35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5" name="文本框 94"/>
          <p:cNvSpPr txBox="1"/>
          <p:nvPr>
            <p:custDataLst>
              <p:tags r:id="rId45"/>
            </p:custDataLst>
          </p:nvPr>
        </p:nvSpPr>
        <p:spPr>
          <a:xfrm>
            <a:off x="8992526" y="4919510"/>
            <a:ext cx="1861200" cy="114948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>
              <a:lnSpc>
                <a:spcPct val="120000"/>
              </a:lnSpc>
            </a:pPr>
            <a:r>
              <a:rPr lang="zh-CN" altLang="da-DK" sz="3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仿宋" charset="0"/>
                <a:ea typeface="仿宋" charset="0"/>
                <a:sym typeface="Arial" pitchFamily="34" charset="0"/>
              </a:rPr>
              <a:t>依法</a:t>
            </a:r>
            <a:endParaRPr lang="zh-CN" altLang="da-DK" sz="3200" dirty="0" smtClean="0">
              <a:solidFill>
                <a:schemeClr val="tx1">
                  <a:lumMod val="65000"/>
                  <a:lumOff val="35000"/>
                </a:schemeClr>
              </a:solidFill>
              <a:latin typeface="仿宋" charset="0"/>
              <a:ea typeface="仿宋" charset="0"/>
              <a:sym typeface="Arial" pitchFamily="34" charset="0"/>
            </a:endParaRPr>
          </a:p>
          <a:p>
            <a:pPr algn="ctr">
              <a:lnSpc>
                <a:spcPct val="120000"/>
              </a:lnSpc>
            </a:pPr>
            <a:r>
              <a:rPr lang="zh-CN" altLang="da-DK" sz="3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仿宋" charset="0"/>
                <a:ea typeface="仿宋" charset="0"/>
                <a:sym typeface="Arial" pitchFamily="34" charset="0"/>
              </a:rPr>
              <a:t>履职尽责</a:t>
            </a:r>
            <a:endParaRPr lang="zh-CN" altLang="da-DK" sz="3200" dirty="0" smtClean="0">
              <a:solidFill>
                <a:schemeClr val="tx1">
                  <a:lumMod val="65000"/>
                  <a:lumOff val="35000"/>
                </a:schemeClr>
              </a:solidFill>
              <a:latin typeface="仿宋" charset="0"/>
              <a:ea typeface="仿宋" charset="0"/>
              <a:sym typeface="Arial" pitchFamily="34" charset="0"/>
            </a:endParaRPr>
          </a:p>
        </p:txBody>
      </p:sp>
      <p:pic>
        <p:nvPicPr>
          <p:cNvPr id="2" name="图片 1" descr="QQ图片20160519172047"/>
          <p:cNvPicPr>
            <a:picLocks noChangeAspect="1"/>
          </p:cNvPicPr>
          <p:nvPr/>
        </p:nvPicPr>
        <p:blipFill>
          <a:blip r:embed="rId46"/>
          <a:stretch>
            <a:fillRect/>
          </a:stretch>
        </p:blipFill>
        <p:spPr>
          <a:xfrm>
            <a:off x="26035" y="-18415"/>
            <a:ext cx="1687195" cy="1350010"/>
          </a:xfrm>
          <a:prstGeom prst="rect">
            <a:avLst/>
          </a:prstGeom>
        </p:spPr>
      </p:pic>
    </p:spTree>
    <p:custDataLst>
      <p:tags r:id="rId47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zh-CN" dirty="0"/>
              <a:t>Thank You</a:t>
            </a:r>
            <a:r>
              <a:rPr lang="zh-CN" altLang="en-US" dirty="0"/>
              <a:t>！</a:t>
            </a:r>
            <a:endParaRPr lang="zh-CN" altLang="en-US" dirty="0"/>
          </a:p>
        </p:txBody>
      </p:sp>
      <p:pic>
        <p:nvPicPr>
          <p:cNvPr id="17" name="图片 16" descr="QQ图片2016051917204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45635" y="1233170"/>
            <a:ext cx="3001645" cy="2402205"/>
          </a:xfrm>
          <a:prstGeom prst="rect">
            <a:avLst/>
          </a:prstGeom>
        </p:spPr>
      </p:pic>
    </p:spTree>
    <p:custDataLst>
      <p:tags r:id="rId3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>
            <p:custDataLst>
              <p:tags r:id="rId1"/>
            </p:custDataLst>
          </p:nvPr>
        </p:nvGrpSpPr>
        <p:grpSpPr>
          <a:xfrm>
            <a:off x="1562730" y="1343421"/>
            <a:ext cx="2581457" cy="957670"/>
            <a:chOff x="1214438" y="2526506"/>
            <a:chExt cx="2581275" cy="1533750"/>
          </a:xfrm>
        </p:grpSpPr>
        <p:sp>
          <p:nvSpPr>
            <p:cNvPr id="3" name="任意多边形 2"/>
            <p:cNvSpPr/>
            <p:nvPr>
              <p:custDataLst>
                <p:tags r:id="rId2"/>
              </p:custDataLst>
            </p:nvPr>
          </p:nvSpPr>
          <p:spPr>
            <a:xfrm>
              <a:off x="1214438" y="2526506"/>
              <a:ext cx="2581275" cy="1504950"/>
            </a:xfrm>
            <a:custGeom>
              <a:avLst/>
              <a:gdLst>
                <a:gd name="connsiteX0" fmla="*/ 0 w 2581275"/>
                <a:gd name="connsiteY0" fmla="*/ 0 h 1504950"/>
                <a:gd name="connsiteX1" fmla="*/ 2581275 w 2581275"/>
                <a:gd name="connsiteY1" fmla="*/ 0 h 1504950"/>
                <a:gd name="connsiteX2" fmla="*/ 2581275 w 2581275"/>
                <a:gd name="connsiteY2" fmla="*/ 1504950 h 1504950"/>
                <a:gd name="connsiteX3" fmla="*/ 1877615 w 2581275"/>
                <a:gd name="connsiteY3" fmla="*/ 1504950 h 1504950"/>
                <a:gd name="connsiteX4" fmla="*/ 1783555 w 2581275"/>
                <a:gd name="connsiteY4" fmla="*/ 1319212 h 1504950"/>
                <a:gd name="connsiteX5" fmla="*/ 797718 w 2581275"/>
                <a:gd name="connsiteY5" fmla="*/ 1319212 h 1504950"/>
                <a:gd name="connsiteX6" fmla="*/ 703659 w 2581275"/>
                <a:gd name="connsiteY6" fmla="*/ 1504950 h 1504950"/>
                <a:gd name="connsiteX7" fmla="*/ 0 w 2581275"/>
                <a:gd name="connsiteY7" fmla="*/ 1504950 h 1504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581275" h="1504950">
                  <a:moveTo>
                    <a:pt x="0" y="0"/>
                  </a:moveTo>
                  <a:lnTo>
                    <a:pt x="2581275" y="0"/>
                  </a:lnTo>
                  <a:lnTo>
                    <a:pt x="2581275" y="1504950"/>
                  </a:lnTo>
                  <a:lnTo>
                    <a:pt x="1877615" y="1504950"/>
                  </a:lnTo>
                  <a:lnTo>
                    <a:pt x="1783555" y="1319212"/>
                  </a:lnTo>
                  <a:lnTo>
                    <a:pt x="797718" y="1319212"/>
                  </a:lnTo>
                  <a:lnTo>
                    <a:pt x="703659" y="1504950"/>
                  </a:lnTo>
                  <a:lnTo>
                    <a:pt x="0" y="150495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bIns="180000" rtlCol="0" anchor="ctr">
              <a:no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3200" dirty="0">
                  <a:solidFill>
                    <a:srgbClr val="FF0000"/>
                  </a:solidFill>
                </a:rPr>
                <a:t>学</a:t>
              </a:r>
              <a:r>
                <a:rPr lang="zh-CN" altLang="en-US" sz="3200" dirty="0">
                  <a:solidFill>
                    <a:srgbClr val="FEFFFF"/>
                  </a:solidFill>
                </a:rPr>
                <a:t>党章党规</a:t>
              </a:r>
              <a:endParaRPr lang="zh-CN" altLang="en-US" sz="3200" dirty="0">
                <a:solidFill>
                  <a:srgbClr val="FEFFFF"/>
                </a:solidFill>
              </a:endParaRPr>
            </a:p>
          </p:txBody>
        </p:sp>
        <p:sp>
          <p:nvSpPr>
            <p:cNvPr id="2" name="任意多边形 1"/>
            <p:cNvSpPr/>
            <p:nvPr>
              <p:custDataLst>
                <p:tags r:id="rId3"/>
              </p:custDataLst>
            </p:nvPr>
          </p:nvSpPr>
          <p:spPr>
            <a:xfrm>
              <a:off x="1944885" y="3882995"/>
              <a:ext cx="1120380" cy="177261"/>
            </a:xfrm>
            <a:custGeom>
              <a:avLst/>
              <a:gdLst>
                <a:gd name="connsiteX0" fmla="*/ 94059 w 1173956"/>
                <a:gd name="connsiteY0" fmla="*/ 0 h 185738"/>
                <a:gd name="connsiteX1" fmla="*/ 1079896 w 1173956"/>
                <a:gd name="connsiteY1" fmla="*/ 0 h 185738"/>
                <a:gd name="connsiteX2" fmla="*/ 1173956 w 1173956"/>
                <a:gd name="connsiteY2" fmla="*/ 185738 h 185738"/>
                <a:gd name="connsiteX3" fmla="*/ 0 w 1173956"/>
                <a:gd name="connsiteY3" fmla="*/ 185738 h 1857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73956" h="185738">
                  <a:moveTo>
                    <a:pt x="94059" y="0"/>
                  </a:moveTo>
                  <a:lnTo>
                    <a:pt x="1079896" y="0"/>
                  </a:lnTo>
                  <a:lnTo>
                    <a:pt x="1173956" y="185738"/>
                  </a:lnTo>
                  <a:lnTo>
                    <a:pt x="0" y="185738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 fontScale="40000" lnSpcReduction="20000"/>
            </a:bodyPr>
            <a:lstStyle/>
            <a:p>
              <a:pPr algn="ctr"/>
              <a:endParaRPr lang="zh-CN" altLang="en-US">
                <a:solidFill>
                  <a:srgbClr val="FEFFFF"/>
                </a:solidFill>
              </a:endParaRPr>
            </a:p>
          </p:txBody>
        </p:sp>
        <p:sp>
          <p:nvSpPr>
            <p:cNvPr id="4" name="椭圆 3"/>
            <p:cNvSpPr/>
            <p:nvPr>
              <p:custDataLst>
                <p:tags r:id="rId4"/>
              </p:custDataLst>
            </p:nvPr>
          </p:nvSpPr>
          <p:spPr>
            <a:xfrm>
              <a:off x="2470846" y="3937396"/>
              <a:ext cx="68458" cy="68458"/>
            </a:xfrm>
            <a:prstGeom prst="ellipse">
              <a:avLst/>
            </a:prstGeom>
            <a:solidFill>
              <a:srgbClr val="FE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 fontScale="25000" lnSpcReduction="20000"/>
            </a:bodyPr>
            <a:lstStyle/>
            <a:p>
              <a:pPr algn="ctr"/>
              <a:endParaRPr lang="zh-CN" altLang="en-US">
                <a:solidFill>
                  <a:srgbClr val="FEFFFF"/>
                </a:solidFill>
              </a:endParaRPr>
            </a:p>
          </p:txBody>
        </p:sp>
      </p:grpSp>
      <p:grpSp>
        <p:nvGrpSpPr>
          <p:cNvPr id="6" name="组合 5"/>
          <p:cNvGrpSpPr/>
          <p:nvPr>
            <p:custDataLst>
              <p:tags r:id="rId5"/>
            </p:custDataLst>
          </p:nvPr>
        </p:nvGrpSpPr>
        <p:grpSpPr>
          <a:xfrm>
            <a:off x="4866550" y="1343421"/>
            <a:ext cx="2581457" cy="957670"/>
            <a:chOff x="4805363" y="2526506"/>
            <a:chExt cx="2581275" cy="1533750"/>
          </a:xfrm>
        </p:grpSpPr>
        <p:sp>
          <p:nvSpPr>
            <p:cNvPr id="15" name="任意多边形 14"/>
            <p:cNvSpPr/>
            <p:nvPr>
              <p:custDataLst>
                <p:tags r:id="rId6"/>
              </p:custDataLst>
            </p:nvPr>
          </p:nvSpPr>
          <p:spPr>
            <a:xfrm>
              <a:off x="4805363" y="2526506"/>
              <a:ext cx="2581275" cy="1504950"/>
            </a:xfrm>
            <a:custGeom>
              <a:avLst/>
              <a:gdLst>
                <a:gd name="connsiteX0" fmla="*/ 0 w 2581275"/>
                <a:gd name="connsiteY0" fmla="*/ 0 h 1504950"/>
                <a:gd name="connsiteX1" fmla="*/ 2581275 w 2581275"/>
                <a:gd name="connsiteY1" fmla="*/ 0 h 1504950"/>
                <a:gd name="connsiteX2" fmla="*/ 2581275 w 2581275"/>
                <a:gd name="connsiteY2" fmla="*/ 1504950 h 1504950"/>
                <a:gd name="connsiteX3" fmla="*/ 1877615 w 2581275"/>
                <a:gd name="connsiteY3" fmla="*/ 1504950 h 1504950"/>
                <a:gd name="connsiteX4" fmla="*/ 1783555 w 2581275"/>
                <a:gd name="connsiteY4" fmla="*/ 1319212 h 1504950"/>
                <a:gd name="connsiteX5" fmla="*/ 797718 w 2581275"/>
                <a:gd name="connsiteY5" fmla="*/ 1319212 h 1504950"/>
                <a:gd name="connsiteX6" fmla="*/ 703659 w 2581275"/>
                <a:gd name="connsiteY6" fmla="*/ 1504950 h 1504950"/>
                <a:gd name="connsiteX7" fmla="*/ 0 w 2581275"/>
                <a:gd name="connsiteY7" fmla="*/ 1504950 h 1504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581275" h="1504950">
                  <a:moveTo>
                    <a:pt x="0" y="0"/>
                  </a:moveTo>
                  <a:lnTo>
                    <a:pt x="2581275" y="0"/>
                  </a:lnTo>
                  <a:lnTo>
                    <a:pt x="2581275" y="1504950"/>
                  </a:lnTo>
                  <a:lnTo>
                    <a:pt x="1877615" y="1504950"/>
                  </a:lnTo>
                  <a:lnTo>
                    <a:pt x="1783555" y="1319212"/>
                  </a:lnTo>
                  <a:lnTo>
                    <a:pt x="797718" y="1319212"/>
                  </a:lnTo>
                  <a:lnTo>
                    <a:pt x="703659" y="1504950"/>
                  </a:lnTo>
                  <a:lnTo>
                    <a:pt x="0" y="150495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bIns="180000" rtlCol="0" anchor="ctr">
              <a:no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3200" dirty="0">
                  <a:solidFill>
                    <a:srgbClr val="FF0000"/>
                  </a:solidFill>
                </a:rPr>
                <a:t>学</a:t>
              </a:r>
              <a:r>
                <a:rPr lang="zh-CN" altLang="en-US" sz="3200" dirty="0">
                  <a:solidFill>
                    <a:srgbClr val="FEFFFF"/>
                  </a:solidFill>
                </a:rPr>
                <a:t>系列讲话</a:t>
              </a:r>
              <a:endParaRPr lang="zh-CN" altLang="en-US" sz="3200" dirty="0">
                <a:solidFill>
                  <a:srgbClr val="FEFFFF"/>
                </a:solidFill>
              </a:endParaRPr>
            </a:p>
          </p:txBody>
        </p:sp>
        <p:sp>
          <p:nvSpPr>
            <p:cNvPr id="16" name="任意多边形 15"/>
            <p:cNvSpPr/>
            <p:nvPr>
              <p:custDataLst>
                <p:tags r:id="rId7"/>
              </p:custDataLst>
            </p:nvPr>
          </p:nvSpPr>
          <p:spPr>
            <a:xfrm>
              <a:off x="5535810" y="3882995"/>
              <a:ext cx="1120380" cy="177261"/>
            </a:xfrm>
            <a:custGeom>
              <a:avLst/>
              <a:gdLst>
                <a:gd name="connsiteX0" fmla="*/ 94059 w 1173956"/>
                <a:gd name="connsiteY0" fmla="*/ 0 h 185738"/>
                <a:gd name="connsiteX1" fmla="*/ 1079896 w 1173956"/>
                <a:gd name="connsiteY1" fmla="*/ 0 h 185738"/>
                <a:gd name="connsiteX2" fmla="*/ 1173956 w 1173956"/>
                <a:gd name="connsiteY2" fmla="*/ 185738 h 185738"/>
                <a:gd name="connsiteX3" fmla="*/ 0 w 1173956"/>
                <a:gd name="connsiteY3" fmla="*/ 185738 h 1857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73956" h="185738">
                  <a:moveTo>
                    <a:pt x="94059" y="0"/>
                  </a:moveTo>
                  <a:lnTo>
                    <a:pt x="1079896" y="0"/>
                  </a:lnTo>
                  <a:lnTo>
                    <a:pt x="1173956" y="185738"/>
                  </a:lnTo>
                  <a:lnTo>
                    <a:pt x="0" y="185738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 fontScale="40000" lnSpcReduction="20000"/>
            </a:bodyPr>
            <a:lstStyle/>
            <a:p>
              <a:pPr algn="ctr"/>
              <a:endParaRPr lang="zh-CN" altLang="en-US">
                <a:solidFill>
                  <a:srgbClr val="FEFFFF"/>
                </a:solidFill>
              </a:endParaRPr>
            </a:p>
          </p:txBody>
        </p:sp>
        <p:sp>
          <p:nvSpPr>
            <p:cNvPr id="18" name="椭圆 17"/>
            <p:cNvSpPr/>
            <p:nvPr>
              <p:custDataLst>
                <p:tags r:id="rId8"/>
              </p:custDataLst>
            </p:nvPr>
          </p:nvSpPr>
          <p:spPr>
            <a:xfrm>
              <a:off x="5985571" y="3937396"/>
              <a:ext cx="68458" cy="68458"/>
            </a:xfrm>
            <a:prstGeom prst="ellipse">
              <a:avLst/>
            </a:prstGeom>
            <a:solidFill>
              <a:srgbClr val="FE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 fontScale="25000" lnSpcReduction="20000"/>
            </a:bodyPr>
            <a:lstStyle/>
            <a:p>
              <a:pPr algn="ctr"/>
              <a:endParaRPr lang="zh-CN" altLang="en-US">
                <a:solidFill>
                  <a:srgbClr val="FEFFFF"/>
                </a:solidFill>
              </a:endParaRPr>
            </a:p>
          </p:txBody>
        </p:sp>
        <p:sp>
          <p:nvSpPr>
            <p:cNvPr id="19" name="椭圆 18"/>
            <p:cNvSpPr/>
            <p:nvPr>
              <p:custDataLst>
                <p:tags r:id="rId9"/>
              </p:custDataLst>
            </p:nvPr>
          </p:nvSpPr>
          <p:spPr>
            <a:xfrm>
              <a:off x="6137971" y="3937396"/>
              <a:ext cx="68458" cy="68458"/>
            </a:xfrm>
            <a:prstGeom prst="ellipse">
              <a:avLst/>
            </a:prstGeom>
            <a:solidFill>
              <a:srgbClr val="FE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 fontScale="25000" lnSpcReduction="20000"/>
            </a:bodyPr>
            <a:lstStyle/>
            <a:p>
              <a:pPr algn="ctr"/>
              <a:endParaRPr lang="zh-CN" altLang="en-US">
                <a:solidFill>
                  <a:srgbClr val="FEFFFF"/>
                </a:solidFill>
              </a:endParaRPr>
            </a:p>
          </p:txBody>
        </p:sp>
      </p:grpSp>
      <p:grpSp>
        <p:nvGrpSpPr>
          <p:cNvPr id="7" name="组合 6"/>
          <p:cNvGrpSpPr/>
          <p:nvPr>
            <p:custDataLst>
              <p:tags r:id="rId10"/>
            </p:custDataLst>
          </p:nvPr>
        </p:nvGrpSpPr>
        <p:grpSpPr>
          <a:xfrm>
            <a:off x="8170369" y="1343421"/>
            <a:ext cx="2581457" cy="957670"/>
            <a:chOff x="8396288" y="2526506"/>
            <a:chExt cx="2581275" cy="1533750"/>
          </a:xfrm>
        </p:grpSpPr>
        <p:sp>
          <p:nvSpPr>
            <p:cNvPr id="25" name="任意多边形 24"/>
            <p:cNvSpPr/>
            <p:nvPr>
              <p:custDataLst>
                <p:tags r:id="rId11"/>
              </p:custDataLst>
            </p:nvPr>
          </p:nvSpPr>
          <p:spPr>
            <a:xfrm>
              <a:off x="8396288" y="2526506"/>
              <a:ext cx="2581275" cy="1504950"/>
            </a:xfrm>
            <a:custGeom>
              <a:avLst/>
              <a:gdLst>
                <a:gd name="connsiteX0" fmla="*/ 0 w 2581275"/>
                <a:gd name="connsiteY0" fmla="*/ 0 h 1504950"/>
                <a:gd name="connsiteX1" fmla="*/ 2581275 w 2581275"/>
                <a:gd name="connsiteY1" fmla="*/ 0 h 1504950"/>
                <a:gd name="connsiteX2" fmla="*/ 2581275 w 2581275"/>
                <a:gd name="connsiteY2" fmla="*/ 1504950 h 1504950"/>
                <a:gd name="connsiteX3" fmla="*/ 1877615 w 2581275"/>
                <a:gd name="connsiteY3" fmla="*/ 1504950 h 1504950"/>
                <a:gd name="connsiteX4" fmla="*/ 1783555 w 2581275"/>
                <a:gd name="connsiteY4" fmla="*/ 1319212 h 1504950"/>
                <a:gd name="connsiteX5" fmla="*/ 797718 w 2581275"/>
                <a:gd name="connsiteY5" fmla="*/ 1319212 h 1504950"/>
                <a:gd name="connsiteX6" fmla="*/ 703659 w 2581275"/>
                <a:gd name="connsiteY6" fmla="*/ 1504950 h 1504950"/>
                <a:gd name="connsiteX7" fmla="*/ 0 w 2581275"/>
                <a:gd name="connsiteY7" fmla="*/ 1504950 h 1504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581275" h="1504950">
                  <a:moveTo>
                    <a:pt x="0" y="0"/>
                  </a:moveTo>
                  <a:lnTo>
                    <a:pt x="2581275" y="0"/>
                  </a:lnTo>
                  <a:lnTo>
                    <a:pt x="2581275" y="1504950"/>
                  </a:lnTo>
                  <a:lnTo>
                    <a:pt x="1877615" y="1504950"/>
                  </a:lnTo>
                  <a:lnTo>
                    <a:pt x="1783555" y="1319212"/>
                  </a:lnTo>
                  <a:lnTo>
                    <a:pt x="797718" y="1319212"/>
                  </a:lnTo>
                  <a:lnTo>
                    <a:pt x="703659" y="1504950"/>
                  </a:lnTo>
                  <a:lnTo>
                    <a:pt x="0" y="150495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bIns="180000" rtlCol="0" anchor="ctr">
              <a:no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3200" dirty="0">
                  <a:solidFill>
                    <a:srgbClr val="FF0000"/>
                  </a:solidFill>
                </a:rPr>
                <a:t>做</a:t>
              </a:r>
              <a:r>
                <a:rPr lang="zh-CN" altLang="en-US" sz="3200" dirty="0">
                  <a:solidFill>
                    <a:srgbClr val="FEFFFF"/>
                  </a:solidFill>
                </a:rPr>
                <a:t>合格党员</a:t>
              </a:r>
              <a:endParaRPr lang="zh-CN" altLang="en-US" sz="3200" dirty="0">
                <a:solidFill>
                  <a:srgbClr val="FEFFFF"/>
                </a:solidFill>
              </a:endParaRPr>
            </a:p>
          </p:txBody>
        </p:sp>
        <p:sp>
          <p:nvSpPr>
            <p:cNvPr id="26" name="任意多边形 25"/>
            <p:cNvSpPr/>
            <p:nvPr>
              <p:custDataLst>
                <p:tags r:id="rId12"/>
              </p:custDataLst>
            </p:nvPr>
          </p:nvSpPr>
          <p:spPr>
            <a:xfrm>
              <a:off x="9126735" y="3882995"/>
              <a:ext cx="1120380" cy="177261"/>
            </a:xfrm>
            <a:custGeom>
              <a:avLst/>
              <a:gdLst>
                <a:gd name="connsiteX0" fmla="*/ 94059 w 1173956"/>
                <a:gd name="connsiteY0" fmla="*/ 0 h 185738"/>
                <a:gd name="connsiteX1" fmla="*/ 1079896 w 1173956"/>
                <a:gd name="connsiteY1" fmla="*/ 0 h 185738"/>
                <a:gd name="connsiteX2" fmla="*/ 1173956 w 1173956"/>
                <a:gd name="connsiteY2" fmla="*/ 185738 h 185738"/>
                <a:gd name="connsiteX3" fmla="*/ 0 w 1173956"/>
                <a:gd name="connsiteY3" fmla="*/ 185738 h 1857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73956" h="185738">
                  <a:moveTo>
                    <a:pt x="94059" y="0"/>
                  </a:moveTo>
                  <a:lnTo>
                    <a:pt x="1079896" y="0"/>
                  </a:lnTo>
                  <a:lnTo>
                    <a:pt x="1173956" y="185738"/>
                  </a:lnTo>
                  <a:lnTo>
                    <a:pt x="0" y="185738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 fontScale="40000" lnSpcReduction="20000"/>
            </a:bodyPr>
            <a:lstStyle/>
            <a:p>
              <a:pPr algn="ctr"/>
              <a:endParaRPr lang="zh-CN" altLang="en-US">
                <a:solidFill>
                  <a:srgbClr val="FEFFFF"/>
                </a:solidFill>
              </a:endParaRPr>
            </a:p>
          </p:txBody>
        </p:sp>
        <p:sp>
          <p:nvSpPr>
            <p:cNvPr id="28" name="椭圆 27"/>
            <p:cNvSpPr/>
            <p:nvPr>
              <p:custDataLst>
                <p:tags r:id="rId13"/>
              </p:custDataLst>
            </p:nvPr>
          </p:nvSpPr>
          <p:spPr>
            <a:xfrm>
              <a:off x="9500296" y="3937396"/>
              <a:ext cx="68458" cy="68458"/>
            </a:xfrm>
            <a:prstGeom prst="ellipse">
              <a:avLst/>
            </a:prstGeom>
            <a:solidFill>
              <a:srgbClr val="FE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 fontScale="25000" lnSpcReduction="20000"/>
            </a:bodyPr>
            <a:lstStyle/>
            <a:p>
              <a:pPr algn="ctr"/>
              <a:endParaRPr lang="zh-CN" altLang="en-US">
                <a:solidFill>
                  <a:srgbClr val="FEFFFF"/>
                </a:solidFill>
              </a:endParaRPr>
            </a:p>
          </p:txBody>
        </p:sp>
        <p:sp>
          <p:nvSpPr>
            <p:cNvPr id="29" name="椭圆 28"/>
            <p:cNvSpPr/>
            <p:nvPr>
              <p:custDataLst>
                <p:tags r:id="rId14"/>
              </p:custDataLst>
            </p:nvPr>
          </p:nvSpPr>
          <p:spPr>
            <a:xfrm>
              <a:off x="9652696" y="3937396"/>
              <a:ext cx="68458" cy="68458"/>
            </a:xfrm>
            <a:prstGeom prst="ellipse">
              <a:avLst/>
            </a:prstGeom>
            <a:solidFill>
              <a:srgbClr val="FE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 fontScale="25000" lnSpcReduction="20000"/>
            </a:bodyPr>
            <a:lstStyle/>
            <a:p>
              <a:pPr algn="ctr"/>
              <a:endParaRPr lang="zh-CN" altLang="en-US">
                <a:solidFill>
                  <a:srgbClr val="FEFFFF"/>
                </a:solidFill>
              </a:endParaRPr>
            </a:p>
          </p:txBody>
        </p:sp>
        <p:sp>
          <p:nvSpPr>
            <p:cNvPr id="30" name="椭圆 29"/>
            <p:cNvSpPr/>
            <p:nvPr>
              <p:custDataLst>
                <p:tags r:id="rId15"/>
              </p:custDataLst>
            </p:nvPr>
          </p:nvSpPr>
          <p:spPr>
            <a:xfrm>
              <a:off x="9805096" y="3937396"/>
              <a:ext cx="68458" cy="68458"/>
            </a:xfrm>
            <a:prstGeom prst="ellipse">
              <a:avLst/>
            </a:prstGeom>
            <a:solidFill>
              <a:srgbClr val="FE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 fontScale="25000" lnSpcReduction="20000"/>
            </a:bodyPr>
            <a:lstStyle/>
            <a:p>
              <a:pPr algn="ctr"/>
              <a:endParaRPr lang="zh-CN" altLang="en-US">
                <a:solidFill>
                  <a:srgbClr val="FEFFFF"/>
                </a:solidFill>
              </a:endParaRPr>
            </a:p>
          </p:txBody>
        </p:sp>
      </p:grpSp>
      <p:sp>
        <p:nvSpPr>
          <p:cNvPr id="65" name="文本框 50"/>
          <p:cNvSpPr txBox="1"/>
          <p:nvPr>
            <p:custDataLst>
              <p:tags r:id="rId16"/>
            </p:custDataLst>
          </p:nvPr>
        </p:nvSpPr>
        <p:spPr>
          <a:xfrm>
            <a:off x="2893060" y="284480"/>
            <a:ext cx="6659245" cy="757555"/>
          </a:xfrm>
          <a:prstGeom prst="rect">
            <a:avLst/>
          </a:prstGeom>
          <a:noFill/>
        </p:spPr>
        <p:txBody>
          <a:bodyPr wrap="square" rtlCol="0" anchor="ctr">
            <a:noAutofit/>
            <a:scene3d>
              <a:camera prst="orthographicFront"/>
              <a:lightRig rig="threePt" dir="t"/>
            </a:scene3d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zh-CN" altLang="en-US" sz="36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什么是</a:t>
            </a:r>
            <a:r>
              <a:rPr lang="en-US" altLang="zh-CN" sz="36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“</a:t>
            </a:r>
            <a:r>
              <a:rPr lang="zh-CN" altLang="en-US" sz="36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两学一做</a:t>
            </a:r>
            <a:r>
              <a:rPr lang="en-US" altLang="zh-CN" sz="36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”</a:t>
            </a:r>
            <a:endParaRPr lang="en-US" altLang="zh-CN" sz="360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8" name="文本框 50"/>
          <p:cNvSpPr txBox="1"/>
          <p:nvPr>
            <p:custDataLst>
              <p:tags r:id="rId17"/>
            </p:custDataLst>
          </p:nvPr>
        </p:nvSpPr>
        <p:spPr>
          <a:xfrm>
            <a:off x="1458595" y="2753360"/>
            <a:ext cx="6659245" cy="861695"/>
          </a:xfrm>
          <a:prstGeom prst="rect">
            <a:avLst/>
          </a:prstGeom>
          <a:noFill/>
        </p:spPr>
        <p:txBody>
          <a:bodyPr wrap="square" rtlCol="0" anchor="ctr">
            <a:no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50000"/>
              </a:lnSpc>
            </a:pPr>
            <a:r>
              <a:rPr lang="zh-CN" altLang="en-US" sz="3200" dirty="0">
                <a:solidFill>
                  <a:schemeClr val="accent4"/>
                </a:solidFill>
                <a:effectLst/>
              </a:rPr>
              <a:t>教育对象：</a:t>
            </a:r>
            <a:r>
              <a:rPr lang="zh-CN" altLang="en-US" sz="2400" dirty="0">
                <a:solidFill>
                  <a:schemeClr val="tx1"/>
                </a:solidFill>
                <a:latin typeface="仿宋" charset="0"/>
                <a:ea typeface="仿宋" charset="0"/>
              </a:rPr>
              <a:t>审计处全体党员</a:t>
            </a:r>
            <a:endParaRPr lang="zh-CN" altLang="en-US" sz="2400" dirty="0">
              <a:solidFill>
                <a:schemeClr val="tx1"/>
              </a:solidFill>
              <a:latin typeface="仿宋" charset="0"/>
              <a:ea typeface="仿宋" charset="0"/>
            </a:endParaRPr>
          </a:p>
        </p:txBody>
      </p:sp>
      <p:sp>
        <p:nvSpPr>
          <p:cNvPr id="9" name="文本框 50"/>
          <p:cNvSpPr txBox="1"/>
          <p:nvPr>
            <p:custDataLst>
              <p:tags r:id="rId18"/>
            </p:custDataLst>
          </p:nvPr>
        </p:nvSpPr>
        <p:spPr>
          <a:xfrm>
            <a:off x="1542415" y="3558540"/>
            <a:ext cx="9045575" cy="258699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50000"/>
              </a:lnSpc>
            </a:pPr>
            <a:r>
              <a:rPr lang="zh-CN" altLang="en-US" sz="3200" dirty="0">
                <a:solidFill>
                  <a:schemeClr val="accent4"/>
                </a:solidFill>
              </a:rPr>
              <a:t>教育目标：</a:t>
            </a:r>
            <a:r>
              <a:rPr lang="zh-CN" altLang="en-US" sz="2400" dirty="0">
                <a:latin typeface="仿宋" charset="0"/>
                <a:ea typeface="仿宋" charset="0"/>
              </a:rPr>
              <a:t>坚定理想信念，提高党性觉悟；</a:t>
            </a:r>
            <a:endParaRPr lang="zh-CN" altLang="en-US" sz="2400" dirty="0">
              <a:latin typeface="仿宋" charset="0"/>
              <a:ea typeface="仿宋" charset="0"/>
            </a:endParaRPr>
          </a:p>
          <a:p>
            <a:pPr algn="l">
              <a:lnSpc>
                <a:spcPct val="150000"/>
              </a:lnSpc>
            </a:pPr>
            <a:r>
              <a:rPr lang="zh-CN" altLang="en-US" sz="2400" dirty="0">
                <a:latin typeface="仿宋" charset="0"/>
                <a:ea typeface="仿宋" charset="0"/>
              </a:rPr>
              <a:t>             增强政治意识、大局意识、核心意识、看齐意识；</a:t>
            </a:r>
            <a:endParaRPr lang="zh-CN" altLang="en-US" sz="2400" dirty="0">
              <a:latin typeface="仿宋" charset="0"/>
              <a:ea typeface="仿宋" charset="0"/>
            </a:endParaRPr>
          </a:p>
          <a:p>
            <a:pPr algn="l">
              <a:lnSpc>
                <a:spcPct val="150000"/>
              </a:lnSpc>
            </a:pPr>
            <a:r>
              <a:rPr lang="zh-CN" altLang="en-US" sz="2400" dirty="0">
                <a:latin typeface="仿宋" charset="0"/>
                <a:ea typeface="仿宋" charset="0"/>
              </a:rPr>
              <a:t>             树立清风正气，严守政治纪律政治规矩；</a:t>
            </a:r>
            <a:endParaRPr lang="zh-CN" altLang="en-US" sz="2400" dirty="0">
              <a:latin typeface="仿宋" charset="0"/>
              <a:ea typeface="仿宋" charset="0"/>
            </a:endParaRPr>
          </a:p>
          <a:p>
            <a:pPr algn="l">
              <a:lnSpc>
                <a:spcPct val="150000"/>
              </a:lnSpc>
            </a:pPr>
            <a:r>
              <a:rPr lang="zh-CN" altLang="en-US" sz="2400" dirty="0">
                <a:latin typeface="仿宋" charset="0"/>
                <a:ea typeface="仿宋" charset="0"/>
              </a:rPr>
              <a:t>             强化宗旨关键，勇于当地作为，起先锋模范作用。</a:t>
            </a:r>
            <a:endParaRPr lang="zh-CN" altLang="en-US" sz="2400" dirty="0">
              <a:latin typeface="仿宋" charset="0"/>
              <a:ea typeface="仿宋" charset="0"/>
            </a:endParaRPr>
          </a:p>
        </p:txBody>
      </p:sp>
      <p:pic>
        <p:nvPicPr>
          <p:cNvPr id="17" name="图片 16" descr="QQ图片20160519172047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26035" y="-6350"/>
            <a:ext cx="1687195" cy="1350010"/>
          </a:xfrm>
          <a:prstGeom prst="rect">
            <a:avLst/>
          </a:prstGeom>
        </p:spPr>
      </p:pic>
    </p:spTree>
    <p:custDataLst>
      <p:tags r:id="rId20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文本框 115"/>
          <p:cNvSpPr txBox="1"/>
          <p:nvPr>
            <p:custDataLst>
              <p:tags r:id="rId1"/>
            </p:custDataLst>
          </p:nvPr>
        </p:nvSpPr>
        <p:spPr>
          <a:xfrm>
            <a:off x="3815080" y="305435"/>
            <a:ext cx="4561840" cy="894080"/>
          </a:xfrm>
          <a:prstGeom prst="rect">
            <a:avLst/>
          </a:prstGeom>
          <a:noFill/>
        </p:spPr>
        <p:txBody>
          <a:bodyPr wrap="square" rtlCol="0" anchor="ctr">
            <a:normAutofit fontScale="90000" lnSpcReduction="10000"/>
          </a:bodyPr>
          <a:lstStyle/>
          <a:p>
            <a:pPr algn="ctr">
              <a:lnSpc>
                <a:spcPct val="150000"/>
              </a:lnSpc>
            </a:pPr>
            <a:r>
              <a:rPr lang="zh-CN" altLang="en-US" sz="40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+mj-lt"/>
                <a:ea typeface="+mj-ea"/>
                <a:cs typeface="+mj-cs"/>
              </a:rPr>
              <a:t>有什么要求</a:t>
            </a:r>
            <a:r>
              <a:rPr lang="zh-CN" altLang="en-US" sz="2400" dirty="0">
                <a:latin typeface="+mj-lt"/>
                <a:ea typeface="+mj-ea"/>
                <a:cs typeface="+mj-cs"/>
              </a:rPr>
              <a:t>  </a:t>
            </a:r>
            <a:endParaRPr lang="zh-CN" altLang="en-US" sz="2400" dirty="0">
              <a:latin typeface="+mj-lt"/>
              <a:ea typeface="+mj-ea"/>
              <a:cs typeface="+mj-cs"/>
            </a:endParaRPr>
          </a:p>
        </p:txBody>
      </p:sp>
      <p:grpSp>
        <p:nvGrpSpPr>
          <p:cNvPr id="92" name="组合 91"/>
          <p:cNvGrpSpPr/>
          <p:nvPr>
            <p:custDataLst>
              <p:tags r:id="rId2"/>
            </p:custDataLst>
          </p:nvPr>
        </p:nvGrpSpPr>
        <p:grpSpPr>
          <a:xfrm>
            <a:off x="1870443" y="1458566"/>
            <a:ext cx="2462311" cy="2223158"/>
            <a:chOff x="741475" y="2990850"/>
            <a:chExt cx="2036080" cy="1838325"/>
          </a:xfrm>
        </p:grpSpPr>
        <p:sp>
          <p:nvSpPr>
            <p:cNvPr id="51" name="图文框 50"/>
            <p:cNvSpPr/>
            <p:nvPr>
              <p:custDataLst>
                <p:tags r:id="rId3"/>
              </p:custDataLst>
            </p:nvPr>
          </p:nvSpPr>
          <p:spPr>
            <a:xfrm>
              <a:off x="842962" y="3209925"/>
              <a:ext cx="1800225" cy="1619250"/>
            </a:xfrm>
            <a:prstGeom prst="frame">
              <a:avLst>
                <a:gd name="adj1" fmla="val 6029"/>
              </a:avLst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288000" rtlCol="0" anchor="ctr">
              <a:noAutofit/>
            </a:bodyPr>
            <a:lstStyle/>
            <a:p>
              <a:pPr algn="ctr"/>
              <a:r>
                <a:rPr lang="zh-CN" altLang="en-US" sz="2000" smtClean="0">
                  <a:solidFill>
                    <a:schemeClr val="tx1"/>
                  </a:solidFill>
                  <a:latin typeface="仿宋" charset="0"/>
                  <a:ea typeface="仿宋" charset="0"/>
                </a:rPr>
                <a:t>坚持经常性教育特点，抓在日常，严在经常</a:t>
              </a:r>
              <a:endParaRPr lang="zh-CN" altLang="en-US" sz="2000" smtClean="0">
                <a:solidFill>
                  <a:schemeClr val="tx1"/>
                </a:solidFill>
                <a:latin typeface="仿宋" charset="0"/>
                <a:ea typeface="仿宋" charset="0"/>
              </a:endParaRPr>
            </a:p>
          </p:txBody>
        </p:sp>
        <p:sp>
          <p:nvSpPr>
            <p:cNvPr id="44" name="任意多边形 43"/>
            <p:cNvSpPr/>
            <p:nvPr>
              <p:custDataLst>
                <p:tags r:id="rId4"/>
              </p:custDataLst>
            </p:nvPr>
          </p:nvSpPr>
          <p:spPr>
            <a:xfrm rot="21207542" flipH="1">
              <a:off x="2258490" y="2990850"/>
              <a:ext cx="253633" cy="532439"/>
            </a:xfrm>
            <a:custGeom>
              <a:avLst/>
              <a:gdLst>
                <a:gd name="connsiteX0" fmla="*/ 616004 w 616004"/>
                <a:gd name="connsiteY0" fmla="*/ 0 h 1293144"/>
                <a:gd name="connsiteX1" fmla="*/ 0 w 616004"/>
                <a:gd name="connsiteY1" fmla="*/ 70631 h 1293144"/>
                <a:gd name="connsiteX2" fmla="*/ 0 w 616004"/>
                <a:gd name="connsiteY2" fmla="*/ 985141 h 1293144"/>
                <a:gd name="connsiteX3" fmla="*/ 308002 w 616004"/>
                <a:gd name="connsiteY3" fmla="*/ 1293143 h 1293144"/>
                <a:gd name="connsiteX4" fmla="*/ 308001 w 616004"/>
                <a:gd name="connsiteY4" fmla="*/ 1293144 h 1293144"/>
                <a:gd name="connsiteX5" fmla="*/ 616003 w 616004"/>
                <a:gd name="connsiteY5" fmla="*/ 985142 h 1293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16004" h="1293144">
                  <a:moveTo>
                    <a:pt x="616004" y="0"/>
                  </a:moveTo>
                  <a:lnTo>
                    <a:pt x="0" y="70631"/>
                  </a:lnTo>
                  <a:lnTo>
                    <a:pt x="0" y="985141"/>
                  </a:lnTo>
                  <a:cubicBezTo>
                    <a:pt x="0" y="1155246"/>
                    <a:pt x="137897" y="1293143"/>
                    <a:pt x="308002" y="1293143"/>
                  </a:cubicBezTo>
                  <a:lnTo>
                    <a:pt x="308001" y="1293144"/>
                  </a:lnTo>
                  <a:cubicBezTo>
                    <a:pt x="478106" y="1293144"/>
                    <a:pt x="616003" y="1155247"/>
                    <a:pt x="616003" y="98514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39" name="任意多边形 38"/>
            <p:cNvSpPr/>
            <p:nvPr>
              <p:custDataLst>
                <p:tags r:id="rId5"/>
              </p:custDataLst>
            </p:nvPr>
          </p:nvSpPr>
          <p:spPr>
            <a:xfrm rot="392458">
              <a:off x="1258785" y="2990850"/>
              <a:ext cx="253633" cy="532439"/>
            </a:xfrm>
            <a:custGeom>
              <a:avLst/>
              <a:gdLst>
                <a:gd name="connsiteX0" fmla="*/ 0 w 616004"/>
                <a:gd name="connsiteY0" fmla="*/ 70631 h 1293144"/>
                <a:gd name="connsiteX1" fmla="*/ 616004 w 616004"/>
                <a:gd name="connsiteY1" fmla="*/ 0 h 1293144"/>
                <a:gd name="connsiteX2" fmla="*/ 616003 w 616004"/>
                <a:gd name="connsiteY2" fmla="*/ 985142 h 1293144"/>
                <a:gd name="connsiteX3" fmla="*/ 308001 w 616004"/>
                <a:gd name="connsiteY3" fmla="*/ 1293144 h 1293144"/>
                <a:gd name="connsiteX4" fmla="*/ 308002 w 616004"/>
                <a:gd name="connsiteY4" fmla="*/ 1293143 h 1293144"/>
                <a:gd name="connsiteX5" fmla="*/ 0 w 616004"/>
                <a:gd name="connsiteY5" fmla="*/ 985141 h 1293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16004" h="1293144">
                  <a:moveTo>
                    <a:pt x="0" y="70631"/>
                  </a:moveTo>
                  <a:lnTo>
                    <a:pt x="616004" y="0"/>
                  </a:lnTo>
                  <a:lnTo>
                    <a:pt x="616003" y="985142"/>
                  </a:lnTo>
                  <a:cubicBezTo>
                    <a:pt x="616003" y="1155247"/>
                    <a:pt x="478106" y="1293144"/>
                    <a:pt x="308001" y="1293144"/>
                  </a:cubicBezTo>
                  <a:lnTo>
                    <a:pt x="308002" y="1293143"/>
                  </a:lnTo>
                  <a:cubicBezTo>
                    <a:pt x="137897" y="1293143"/>
                    <a:pt x="0" y="1155246"/>
                    <a:pt x="0" y="98514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40" name="任意多边形 39"/>
            <p:cNvSpPr/>
            <p:nvPr>
              <p:custDataLst>
                <p:tags r:id="rId6"/>
              </p:custDataLst>
            </p:nvPr>
          </p:nvSpPr>
          <p:spPr>
            <a:xfrm rot="392458">
              <a:off x="1510662" y="2990850"/>
              <a:ext cx="253633" cy="532439"/>
            </a:xfrm>
            <a:custGeom>
              <a:avLst/>
              <a:gdLst>
                <a:gd name="connsiteX0" fmla="*/ 0 w 616004"/>
                <a:gd name="connsiteY0" fmla="*/ 70631 h 1293144"/>
                <a:gd name="connsiteX1" fmla="*/ 616004 w 616004"/>
                <a:gd name="connsiteY1" fmla="*/ 0 h 1293144"/>
                <a:gd name="connsiteX2" fmla="*/ 616003 w 616004"/>
                <a:gd name="connsiteY2" fmla="*/ 985142 h 1293144"/>
                <a:gd name="connsiteX3" fmla="*/ 308001 w 616004"/>
                <a:gd name="connsiteY3" fmla="*/ 1293144 h 1293144"/>
                <a:gd name="connsiteX4" fmla="*/ 308002 w 616004"/>
                <a:gd name="connsiteY4" fmla="*/ 1293143 h 1293144"/>
                <a:gd name="connsiteX5" fmla="*/ 0 w 616004"/>
                <a:gd name="connsiteY5" fmla="*/ 985141 h 1293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16004" h="1293144">
                  <a:moveTo>
                    <a:pt x="0" y="70631"/>
                  </a:moveTo>
                  <a:lnTo>
                    <a:pt x="616004" y="0"/>
                  </a:lnTo>
                  <a:lnTo>
                    <a:pt x="616003" y="985142"/>
                  </a:lnTo>
                  <a:cubicBezTo>
                    <a:pt x="616003" y="1155247"/>
                    <a:pt x="478106" y="1293144"/>
                    <a:pt x="308001" y="1293144"/>
                  </a:cubicBezTo>
                  <a:lnTo>
                    <a:pt x="308002" y="1293143"/>
                  </a:lnTo>
                  <a:cubicBezTo>
                    <a:pt x="137897" y="1293143"/>
                    <a:pt x="0" y="1155246"/>
                    <a:pt x="0" y="98514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41" name="任意多边形 40"/>
            <p:cNvSpPr/>
            <p:nvPr>
              <p:custDataLst>
                <p:tags r:id="rId7"/>
              </p:custDataLst>
            </p:nvPr>
          </p:nvSpPr>
          <p:spPr>
            <a:xfrm rot="392458">
              <a:off x="1762540" y="2990850"/>
              <a:ext cx="253633" cy="532439"/>
            </a:xfrm>
            <a:custGeom>
              <a:avLst/>
              <a:gdLst>
                <a:gd name="connsiteX0" fmla="*/ 0 w 616004"/>
                <a:gd name="connsiteY0" fmla="*/ 70631 h 1293144"/>
                <a:gd name="connsiteX1" fmla="*/ 616004 w 616004"/>
                <a:gd name="connsiteY1" fmla="*/ 0 h 1293144"/>
                <a:gd name="connsiteX2" fmla="*/ 616003 w 616004"/>
                <a:gd name="connsiteY2" fmla="*/ 985142 h 1293144"/>
                <a:gd name="connsiteX3" fmla="*/ 308001 w 616004"/>
                <a:gd name="connsiteY3" fmla="*/ 1293144 h 1293144"/>
                <a:gd name="connsiteX4" fmla="*/ 308002 w 616004"/>
                <a:gd name="connsiteY4" fmla="*/ 1293143 h 1293144"/>
                <a:gd name="connsiteX5" fmla="*/ 0 w 616004"/>
                <a:gd name="connsiteY5" fmla="*/ 985141 h 1293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16004" h="1293144">
                  <a:moveTo>
                    <a:pt x="0" y="70631"/>
                  </a:moveTo>
                  <a:lnTo>
                    <a:pt x="616004" y="0"/>
                  </a:lnTo>
                  <a:lnTo>
                    <a:pt x="616003" y="985142"/>
                  </a:lnTo>
                  <a:cubicBezTo>
                    <a:pt x="616003" y="1155247"/>
                    <a:pt x="478106" y="1293144"/>
                    <a:pt x="308001" y="1293144"/>
                  </a:cubicBezTo>
                  <a:lnTo>
                    <a:pt x="308002" y="1293143"/>
                  </a:lnTo>
                  <a:cubicBezTo>
                    <a:pt x="137897" y="1293143"/>
                    <a:pt x="0" y="1155246"/>
                    <a:pt x="0" y="98514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42" name="任意多边形 41"/>
            <p:cNvSpPr/>
            <p:nvPr>
              <p:custDataLst>
                <p:tags r:id="rId8"/>
              </p:custDataLst>
            </p:nvPr>
          </p:nvSpPr>
          <p:spPr>
            <a:xfrm rot="392458">
              <a:off x="2014419" y="2990850"/>
              <a:ext cx="253633" cy="532439"/>
            </a:xfrm>
            <a:custGeom>
              <a:avLst/>
              <a:gdLst>
                <a:gd name="connsiteX0" fmla="*/ 0 w 616004"/>
                <a:gd name="connsiteY0" fmla="*/ 70631 h 1293144"/>
                <a:gd name="connsiteX1" fmla="*/ 616004 w 616004"/>
                <a:gd name="connsiteY1" fmla="*/ 0 h 1293144"/>
                <a:gd name="connsiteX2" fmla="*/ 616003 w 616004"/>
                <a:gd name="connsiteY2" fmla="*/ 985142 h 1293144"/>
                <a:gd name="connsiteX3" fmla="*/ 308001 w 616004"/>
                <a:gd name="connsiteY3" fmla="*/ 1293144 h 1293144"/>
                <a:gd name="connsiteX4" fmla="*/ 308002 w 616004"/>
                <a:gd name="connsiteY4" fmla="*/ 1293143 h 1293144"/>
                <a:gd name="connsiteX5" fmla="*/ 0 w 616004"/>
                <a:gd name="connsiteY5" fmla="*/ 985141 h 1293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16004" h="1293144">
                  <a:moveTo>
                    <a:pt x="0" y="70631"/>
                  </a:moveTo>
                  <a:lnTo>
                    <a:pt x="616004" y="0"/>
                  </a:lnTo>
                  <a:lnTo>
                    <a:pt x="616003" y="985142"/>
                  </a:lnTo>
                  <a:cubicBezTo>
                    <a:pt x="616003" y="1155247"/>
                    <a:pt x="478106" y="1293144"/>
                    <a:pt x="308001" y="1293144"/>
                  </a:cubicBezTo>
                  <a:lnTo>
                    <a:pt x="308002" y="1293143"/>
                  </a:lnTo>
                  <a:cubicBezTo>
                    <a:pt x="137897" y="1293143"/>
                    <a:pt x="0" y="1155246"/>
                    <a:pt x="0" y="98514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38" name="任意多边形 37"/>
            <p:cNvSpPr/>
            <p:nvPr>
              <p:custDataLst>
                <p:tags r:id="rId9"/>
              </p:custDataLst>
            </p:nvPr>
          </p:nvSpPr>
          <p:spPr>
            <a:xfrm rot="392458">
              <a:off x="1006907" y="2990850"/>
              <a:ext cx="253633" cy="532439"/>
            </a:xfrm>
            <a:custGeom>
              <a:avLst/>
              <a:gdLst>
                <a:gd name="connsiteX0" fmla="*/ 0 w 616004"/>
                <a:gd name="connsiteY0" fmla="*/ 70631 h 1293144"/>
                <a:gd name="connsiteX1" fmla="*/ 616004 w 616004"/>
                <a:gd name="connsiteY1" fmla="*/ 0 h 1293144"/>
                <a:gd name="connsiteX2" fmla="*/ 616003 w 616004"/>
                <a:gd name="connsiteY2" fmla="*/ 985142 h 1293144"/>
                <a:gd name="connsiteX3" fmla="*/ 308001 w 616004"/>
                <a:gd name="connsiteY3" fmla="*/ 1293144 h 1293144"/>
                <a:gd name="connsiteX4" fmla="*/ 308002 w 616004"/>
                <a:gd name="connsiteY4" fmla="*/ 1293143 h 1293144"/>
                <a:gd name="connsiteX5" fmla="*/ 0 w 616004"/>
                <a:gd name="connsiteY5" fmla="*/ 985141 h 1293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16004" h="1293144">
                  <a:moveTo>
                    <a:pt x="0" y="70631"/>
                  </a:moveTo>
                  <a:lnTo>
                    <a:pt x="616004" y="0"/>
                  </a:lnTo>
                  <a:lnTo>
                    <a:pt x="616003" y="985142"/>
                  </a:lnTo>
                  <a:cubicBezTo>
                    <a:pt x="616003" y="1155247"/>
                    <a:pt x="478106" y="1293144"/>
                    <a:pt x="308001" y="1293144"/>
                  </a:cubicBezTo>
                  <a:lnTo>
                    <a:pt x="308002" y="1293143"/>
                  </a:lnTo>
                  <a:cubicBezTo>
                    <a:pt x="137897" y="1293143"/>
                    <a:pt x="0" y="1155246"/>
                    <a:pt x="0" y="98514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37" name="任意多边形 36"/>
            <p:cNvSpPr/>
            <p:nvPr>
              <p:custDataLst>
                <p:tags r:id="rId10"/>
              </p:custDataLst>
            </p:nvPr>
          </p:nvSpPr>
          <p:spPr>
            <a:xfrm rot="392458">
              <a:off x="755029" y="2990850"/>
              <a:ext cx="253633" cy="532439"/>
            </a:xfrm>
            <a:custGeom>
              <a:avLst/>
              <a:gdLst>
                <a:gd name="connsiteX0" fmla="*/ 0 w 616004"/>
                <a:gd name="connsiteY0" fmla="*/ 70631 h 1293144"/>
                <a:gd name="connsiteX1" fmla="*/ 616004 w 616004"/>
                <a:gd name="connsiteY1" fmla="*/ 0 h 1293144"/>
                <a:gd name="connsiteX2" fmla="*/ 616003 w 616004"/>
                <a:gd name="connsiteY2" fmla="*/ 985142 h 1293144"/>
                <a:gd name="connsiteX3" fmla="*/ 308001 w 616004"/>
                <a:gd name="connsiteY3" fmla="*/ 1293144 h 1293144"/>
                <a:gd name="connsiteX4" fmla="*/ 308002 w 616004"/>
                <a:gd name="connsiteY4" fmla="*/ 1293143 h 1293144"/>
                <a:gd name="connsiteX5" fmla="*/ 0 w 616004"/>
                <a:gd name="connsiteY5" fmla="*/ 985141 h 1293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16004" h="1293144">
                  <a:moveTo>
                    <a:pt x="0" y="70631"/>
                  </a:moveTo>
                  <a:lnTo>
                    <a:pt x="616004" y="0"/>
                  </a:lnTo>
                  <a:lnTo>
                    <a:pt x="616003" y="985142"/>
                  </a:lnTo>
                  <a:cubicBezTo>
                    <a:pt x="616003" y="1155247"/>
                    <a:pt x="478106" y="1293144"/>
                    <a:pt x="308001" y="1293144"/>
                  </a:cubicBezTo>
                  <a:lnTo>
                    <a:pt x="308002" y="1293143"/>
                  </a:lnTo>
                  <a:cubicBezTo>
                    <a:pt x="137897" y="1293143"/>
                    <a:pt x="0" y="1155246"/>
                    <a:pt x="0" y="98514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45" name="任意多边形 44"/>
            <p:cNvSpPr/>
            <p:nvPr>
              <p:custDataLst>
                <p:tags r:id="rId11"/>
              </p:custDataLst>
            </p:nvPr>
          </p:nvSpPr>
          <p:spPr>
            <a:xfrm rot="21207542" flipH="1">
              <a:off x="2510369" y="2990850"/>
              <a:ext cx="253633" cy="532439"/>
            </a:xfrm>
            <a:custGeom>
              <a:avLst/>
              <a:gdLst>
                <a:gd name="connsiteX0" fmla="*/ 616004 w 616004"/>
                <a:gd name="connsiteY0" fmla="*/ 0 h 1293144"/>
                <a:gd name="connsiteX1" fmla="*/ 0 w 616004"/>
                <a:gd name="connsiteY1" fmla="*/ 70631 h 1293144"/>
                <a:gd name="connsiteX2" fmla="*/ 0 w 616004"/>
                <a:gd name="connsiteY2" fmla="*/ 985141 h 1293144"/>
                <a:gd name="connsiteX3" fmla="*/ 308002 w 616004"/>
                <a:gd name="connsiteY3" fmla="*/ 1293143 h 1293144"/>
                <a:gd name="connsiteX4" fmla="*/ 308001 w 616004"/>
                <a:gd name="connsiteY4" fmla="*/ 1293144 h 1293144"/>
                <a:gd name="connsiteX5" fmla="*/ 616003 w 616004"/>
                <a:gd name="connsiteY5" fmla="*/ 985142 h 1293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16004" h="1293144">
                  <a:moveTo>
                    <a:pt x="616004" y="0"/>
                  </a:moveTo>
                  <a:lnTo>
                    <a:pt x="0" y="70631"/>
                  </a:lnTo>
                  <a:lnTo>
                    <a:pt x="0" y="985141"/>
                  </a:lnTo>
                  <a:cubicBezTo>
                    <a:pt x="0" y="1155246"/>
                    <a:pt x="137897" y="1293143"/>
                    <a:pt x="308002" y="1293143"/>
                  </a:cubicBezTo>
                  <a:lnTo>
                    <a:pt x="308001" y="1293144"/>
                  </a:lnTo>
                  <a:cubicBezTo>
                    <a:pt x="478106" y="1293144"/>
                    <a:pt x="616003" y="1155247"/>
                    <a:pt x="616003" y="98514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63" name="任意多边形 62"/>
            <p:cNvSpPr/>
            <p:nvPr>
              <p:custDataLst>
                <p:tags r:id="rId12"/>
              </p:custDataLst>
            </p:nvPr>
          </p:nvSpPr>
          <p:spPr>
            <a:xfrm>
              <a:off x="741475" y="3007028"/>
              <a:ext cx="2036080" cy="358472"/>
            </a:xfrm>
            <a:custGeom>
              <a:avLst/>
              <a:gdLst>
                <a:gd name="connsiteX0" fmla="*/ 534277 w 2007506"/>
                <a:gd name="connsiteY0" fmla="*/ 0 h 236396"/>
                <a:gd name="connsiteX1" fmla="*/ 534277 w 2007506"/>
                <a:gd name="connsiteY1" fmla="*/ 1 h 236396"/>
                <a:gd name="connsiteX2" fmla="*/ 786156 w 2007506"/>
                <a:gd name="connsiteY2" fmla="*/ 0 h 236396"/>
                <a:gd name="connsiteX3" fmla="*/ 1038033 w 2007506"/>
                <a:gd name="connsiteY3" fmla="*/ 0 h 236396"/>
                <a:gd name="connsiteX4" fmla="*/ 1289911 w 2007506"/>
                <a:gd name="connsiteY4" fmla="*/ 0 h 236396"/>
                <a:gd name="connsiteX5" fmla="*/ 1473227 w 2007506"/>
                <a:gd name="connsiteY5" fmla="*/ 0 h 236396"/>
                <a:gd name="connsiteX6" fmla="*/ 1507277 w 2007506"/>
                <a:gd name="connsiteY6" fmla="*/ 0 h 236396"/>
                <a:gd name="connsiteX7" fmla="*/ 1541790 w 2007506"/>
                <a:gd name="connsiteY7" fmla="*/ 0 h 236396"/>
                <a:gd name="connsiteX8" fmla="*/ 1725106 w 2007506"/>
                <a:gd name="connsiteY8" fmla="*/ 0 h 236396"/>
                <a:gd name="connsiteX9" fmla="*/ 1980401 w 2007506"/>
                <a:gd name="connsiteY9" fmla="*/ 0 h 236396"/>
                <a:gd name="connsiteX10" fmla="*/ 2007506 w 2007506"/>
                <a:gd name="connsiteY10" fmla="*/ 236396 h 236396"/>
                <a:gd name="connsiteX11" fmla="*/ 0 w 2007506"/>
                <a:gd name="connsiteY11" fmla="*/ 236396 h 236396"/>
                <a:gd name="connsiteX12" fmla="*/ 27105 w 2007506"/>
                <a:gd name="connsiteY12" fmla="*/ 0 h 236396"/>
                <a:gd name="connsiteX13" fmla="*/ 282400 w 2007506"/>
                <a:gd name="connsiteY13" fmla="*/ 0 h 236396"/>
                <a:gd name="connsiteX0-1" fmla="*/ 534277 w 2021793"/>
                <a:gd name="connsiteY0-2" fmla="*/ 0 h 236396"/>
                <a:gd name="connsiteX1-3" fmla="*/ 534277 w 2021793"/>
                <a:gd name="connsiteY1-4" fmla="*/ 1 h 236396"/>
                <a:gd name="connsiteX2-5" fmla="*/ 786156 w 2021793"/>
                <a:gd name="connsiteY2-6" fmla="*/ 0 h 236396"/>
                <a:gd name="connsiteX3-7" fmla="*/ 1038033 w 2021793"/>
                <a:gd name="connsiteY3-8" fmla="*/ 0 h 236396"/>
                <a:gd name="connsiteX4-9" fmla="*/ 1289911 w 2021793"/>
                <a:gd name="connsiteY4-10" fmla="*/ 0 h 236396"/>
                <a:gd name="connsiteX5-11" fmla="*/ 1473227 w 2021793"/>
                <a:gd name="connsiteY5-12" fmla="*/ 0 h 236396"/>
                <a:gd name="connsiteX6-13" fmla="*/ 1507277 w 2021793"/>
                <a:gd name="connsiteY6-14" fmla="*/ 0 h 236396"/>
                <a:gd name="connsiteX7-15" fmla="*/ 1541790 w 2021793"/>
                <a:gd name="connsiteY7-16" fmla="*/ 0 h 236396"/>
                <a:gd name="connsiteX8-17" fmla="*/ 1725106 w 2021793"/>
                <a:gd name="connsiteY8-18" fmla="*/ 0 h 236396"/>
                <a:gd name="connsiteX9-19" fmla="*/ 1980401 w 2021793"/>
                <a:gd name="connsiteY9-20" fmla="*/ 0 h 236396"/>
                <a:gd name="connsiteX10-21" fmla="*/ 2021793 w 2021793"/>
                <a:gd name="connsiteY10-22" fmla="*/ 233255 h 236396"/>
                <a:gd name="connsiteX11-23" fmla="*/ 0 w 2021793"/>
                <a:gd name="connsiteY11-24" fmla="*/ 236396 h 236396"/>
                <a:gd name="connsiteX12-25" fmla="*/ 27105 w 2021793"/>
                <a:gd name="connsiteY12-26" fmla="*/ 0 h 236396"/>
                <a:gd name="connsiteX13-27" fmla="*/ 282400 w 2021793"/>
                <a:gd name="connsiteY13-28" fmla="*/ 0 h 236396"/>
                <a:gd name="connsiteX14" fmla="*/ 534277 w 2021793"/>
                <a:gd name="connsiteY14" fmla="*/ 0 h 236396"/>
                <a:gd name="connsiteX0-29" fmla="*/ 548564 w 2036080"/>
                <a:gd name="connsiteY0-30" fmla="*/ 0 h 236396"/>
                <a:gd name="connsiteX1-31" fmla="*/ 548564 w 2036080"/>
                <a:gd name="connsiteY1-32" fmla="*/ 1 h 236396"/>
                <a:gd name="connsiteX2-33" fmla="*/ 800443 w 2036080"/>
                <a:gd name="connsiteY2-34" fmla="*/ 0 h 236396"/>
                <a:gd name="connsiteX3-35" fmla="*/ 1052320 w 2036080"/>
                <a:gd name="connsiteY3-36" fmla="*/ 0 h 236396"/>
                <a:gd name="connsiteX4-37" fmla="*/ 1304198 w 2036080"/>
                <a:gd name="connsiteY4-38" fmla="*/ 0 h 236396"/>
                <a:gd name="connsiteX5-39" fmla="*/ 1487514 w 2036080"/>
                <a:gd name="connsiteY5-40" fmla="*/ 0 h 236396"/>
                <a:gd name="connsiteX6-41" fmla="*/ 1521564 w 2036080"/>
                <a:gd name="connsiteY6-42" fmla="*/ 0 h 236396"/>
                <a:gd name="connsiteX7-43" fmla="*/ 1556077 w 2036080"/>
                <a:gd name="connsiteY7-44" fmla="*/ 0 h 236396"/>
                <a:gd name="connsiteX8-45" fmla="*/ 1739393 w 2036080"/>
                <a:gd name="connsiteY8-46" fmla="*/ 0 h 236396"/>
                <a:gd name="connsiteX9-47" fmla="*/ 1994688 w 2036080"/>
                <a:gd name="connsiteY9-48" fmla="*/ 0 h 236396"/>
                <a:gd name="connsiteX10-49" fmla="*/ 2036080 w 2036080"/>
                <a:gd name="connsiteY10-50" fmla="*/ 233255 h 236396"/>
                <a:gd name="connsiteX11-51" fmla="*/ 0 w 2036080"/>
                <a:gd name="connsiteY11-52" fmla="*/ 236396 h 236396"/>
                <a:gd name="connsiteX12-53" fmla="*/ 41392 w 2036080"/>
                <a:gd name="connsiteY12-54" fmla="*/ 0 h 236396"/>
                <a:gd name="connsiteX13-55" fmla="*/ 296687 w 2036080"/>
                <a:gd name="connsiteY13-56" fmla="*/ 0 h 236396"/>
                <a:gd name="connsiteX14-57" fmla="*/ 548564 w 2036080"/>
                <a:gd name="connsiteY14-58" fmla="*/ 0 h 236396"/>
              </a:gdLst>
              <a:ahLst/>
              <a:cxnLst>
                <a:cxn ang="0">
                  <a:pos x="connsiteX0-29" y="connsiteY0-30"/>
                </a:cxn>
                <a:cxn ang="0">
                  <a:pos x="connsiteX1-31" y="connsiteY1-32"/>
                </a:cxn>
                <a:cxn ang="0">
                  <a:pos x="connsiteX2-33" y="connsiteY2-34"/>
                </a:cxn>
                <a:cxn ang="0">
                  <a:pos x="connsiteX3-35" y="connsiteY3-36"/>
                </a:cxn>
                <a:cxn ang="0">
                  <a:pos x="connsiteX4-37" y="connsiteY4-38"/>
                </a:cxn>
                <a:cxn ang="0">
                  <a:pos x="connsiteX5-39" y="connsiteY5-40"/>
                </a:cxn>
                <a:cxn ang="0">
                  <a:pos x="connsiteX6-41" y="connsiteY6-42"/>
                </a:cxn>
                <a:cxn ang="0">
                  <a:pos x="connsiteX7-43" y="connsiteY7-44"/>
                </a:cxn>
                <a:cxn ang="0">
                  <a:pos x="connsiteX8-45" y="connsiteY8-46"/>
                </a:cxn>
                <a:cxn ang="0">
                  <a:pos x="connsiteX9-47" y="connsiteY9-48"/>
                </a:cxn>
                <a:cxn ang="0">
                  <a:pos x="connsiteX10-49" y="connsiteY10-50"/>
                </a:cxn>
                <a:cxn ang="0">
                  <a:pos x="connsiteX11-51" y="connsiteY11-52"/>
                </a:cxn>
                <a:cxn ang="0">
                  <a:pos x="connsiteX12-53" y="connsiteY12-54"/>
                </a:cxn>
                <a:cxn ang="0">
                  <a:pos x="connsiteX13-55" y="connsiteY13-56"/>
                </a:cxn>
                <a:cxn ang="0">
                  <a:pos x="connsiteX14-57" y="connsiteY14-58"/>
                </a:cxn>
              </a:cxnLst>
              <a:rect l="l" t="t" r="r" b="b"/>
              <a:pathLst>
                <a:path w="2036080" h="236396">
                  <a:moveTo>
                    <a:pt x="548564" y="0"/>
                  </a:moveTo>
                  <a:lnTo>
                    <a:pt x="548564" y="1"/>
                  </a:lnTo>
                  <a:lnTo>
                    <a:pt x="800443" y="0"/>
                  </a:lnTo>
                  <a:lnTo>
                    <a:pt x="1052320" y="0"/>
                  </a:lnTo>
                  <a:lnTo>
                    <a:pt x="1304198" y="0"/>
                  </a:lnTo>
                  <a:lnTo>
                    <a:pt x="1487514" y="0"/>
                  </a:lnTo>
                  <a:lnTo>
                    <a:pt x="1521564" y="0"/>
                  </a:lnTo>
                  <a:lnTo>
                    <a:pt x="1556077" y="0"/>
                  </a:lnTo>
                  <a:lnTo>
                    <a:pt x="1739393" y="0"/>
                  </a:lnTo>
                  <a:lnTo>
                    <a:pt x="1994688" y="0"/>
                  </a:lnTo>
                  <a:lnTo>
                    <a:pt x="2036080" y="233255"/>
                  </a:lnTo>
                  <a:lnTo>
                    <a:pt x="0" y="236396"/>
                  </a:lnTo>
                  <a:lnTo>
                    <a:pt x="41392" y="0"/>
                  </a:lnTo>
                  <a:lnTo>
                    <a:pt x="296687" y="0"/>
                  </a:lnTo>
                  <a:lnTo>
                    <a:pt x="548564" y="0"/>
                  </a:lnTo>
                  <a:close/>
                </a:path>
              </a:pathLst>
            </a:custGeom>
            <a:solidFill>
              <a:srgbClr val="FEFFFF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 lnSpcReduction="10000"/>
            </a:bodyPr>
            <a:lstStyle/>
            <a:p>
              <a:pPr algn="ctr"/>
              <a:r>
                <a:rPr lang="en-US" altLang="zh-CN" sz="2400" dirty="0">
                  <a:solidFill>
                    <a:schemeClr val="accent1">
                      <a:lumMod val="50000"/>
                    </a:schemeClr>
                  </a:solidFill>
                </a:rPr>
                <a:t>A</a:t>
              </a:r>
              <a:endParaRPr lang="zh-CN" altLang="en-US" sz="2400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grpSp>
        <p:nvGrpSpPr>
          <p:cNvPr id="93" name="组合 92"/>
          <p:cNvGrpSpPr/>
          <p:nvPr>
            <p:custDataLst>
              <p:tags r:id="rId13"/>
            </p:custDataLst>
          </p:nvPr>
        </p:nvGrpSpPr>
        <p:grpSpPr>
          <a:xfrm>
            <a:off x="4864845" y="1458566"/>
            <a:ext cx="2462311" cy="2223158"/>
            <a:chOff x="741475" y="2990850"/>
            <a:chExt cx="2036080" cy="1838325"/>
          </a:xfrm>
        </p:grpSpPr>
        <p:sp>
          <p:nvSpPr>
            <p:cNvPr id="94" name="图文框 93"/>
            <p:cNvSpPr/>
            <p:nvPr>
              <p:custDataLst>
                <p:tags r:id="rId14"/>
              </p:custDataLst>
            </p:nvPr>
          </p:nvSpPr>
          <p:spPr>
            <a:xfrm>
              <a:off x="842962" y="3209925"/>
              <a:ext cx="1800225" cy="1619250"/>
            </a:xfrm>
            <a:prstGeom prst="frame">
              <a:avLst>
                <a:gd name="adj1" fmla="val 6029"/>
              </a:avLst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288000" rtlCol="0" anchor="ctr">
              <a:normAutofit/>
            </a:bodyPr>
            <a:lstStyle/>
            <a:p>
              <a:pPr algn="ctr"/>
              <a:r>
                <a:rPr lang="zh-CN" altLang="en-US" sz="2000" smtClean="0">
                  <a:solidFill>
                    <a:schemeClr val="tx1"/>
                  </a:solidFill>
                  <a:latin typeface="仿宋" charset="0"/>
                  <a:ea typeface="仿宋" charset="0"/>
                </a:rPr>
                <a:t>坚持正面教育为主</a:t>
              </a:r>
              <a:endParaRPr lang="zh-CN" altLang="en-US" sz="2000" smtClean="0">
                <a:solidFill>
                  <a:schemeClr val="tx1"/>
                </a:solidFill>
                <a:latin typeface="仿宋" charset="0"/>
                <a:ea typeface="仿宋" charset="0"/>
              </a:endParaRPr>
            </a:p>
          </p:txBody>
        </p:sp>
        <p:sp>
          <p:nvSpPr>
            <p:cNvPr id="95" name="任意多边形 94"/>
            <p:cNvSpPr/>
            <p:nvPr>
              <p:custDataLst>
                <p:tags r:id="rId15"/>
              </p:custDataLst>
            </p:nvPr>
          </p:nvSpPr>
          <p:spPr>
            <a:xfrm rot="21207542" flipH="1">
              <a:off x="2258490" y="2990850"/>
              <a:ext cx="253633" cy="532439"/>
            </a:xfrm>
            <a:custGeom>
              <a:avLst/>
              <a:gdLst>
                <a:gd name="connsiteX0" fmla="*/ 616004 w 616004"/>
                <a:gd name="connsiteY0" fmla="*/ 0 h 1293144"/>
                <a:gd name="connsiteX1" fmla="*/ 0 w 616004"/>
                <a:gd name="connsiteY1" fmla="*/ 70631 h 1293144"/>
                <a:gd name="connsiteX2" fmla="*/ 0 w 616004"/>
                <a:gd name="connsiteY2" fmla="*/ 985141 h 1293144"/>
                <a:gd name="connsiteX3" fmla="*/ 308002 w 616004"/>
                <a:gd name="connsiteY3" fmla="*/ 1293143 h 1293144"/>
                <a:gd name="connsiteX4" fmla="*/ 308001 w 616004"/>
                <a:gd name="connsiteY4" fmla="*/ 1293144 h 1293144"/>
                <a:gd name="connsiteX5" fmla="*/ 616003 w 616004"/>
                <a:gd name="connsiteY5" fmla="*/ 985142 h 1293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16004" h="1293144">
                  <a:moveTo>
                    <a:pt x="616004" y="0"/>
                  </a:moveTo>
                  <a:lnTo>
                    <a:pt x="0" y="70631"/>
                  </a:lnTo>
                  <a:lnTo>
                    <a:pt x="0" y="985141"/>
                  </a:lnTo>
                  <a:cubicBezTo>
                    <a:pt x="0" y="1155246"/>
                    <a:pt x="137897" y="1293143"/>
                    <a:pt x="308002" y="1293143"/>
                  </a:cubicBezTo>
                  <a:lnTo>
                    <a:pt x="308001" y="1293144"/>
                  </a:lnTo>
                  <a:cubicBezTo>
                    <a:pt x="478106" y="1293144"/>
                    <a:pt x="616003" y="1155247"/>
                    <a:pt x="616003" y="98514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96" name="任意多边形 95"/>
            <p:cNvSpPr/>
            <p:nvPr>
              <p:custDataLst>
                <p:tags r:id="rId16"/>
              </p:custDataLst>
            </p:nvPr>
          </p:nvSpPr>
          <p:spPr>
            <a:xfrm rot="392458">
              <a:off x="1258785" y="2990850"/>
              <a:ext cx="253633" cy="532439"/>
            </a:xfrm>
            <a:custGeom>
              <a:avLst/>
              <a:gdLst>
                <a:gd name="connsiteX0" fmla="*/ 0 w 616004"/>
                <a:gd name="connsiteY0" fmla="*/ 70631 h 1293144"/>
                <a:gd name="connsiteX1" fmla="*/ 616004 w 616004"/>
                <a:gd name="connsiteY1" fmla="*/ 0 h 1293144"/>
                <a:gd name="connsiteX2" fmla="*/ 616003 w 616004"/>
                <a:gd name="connsiteY2" fmla="*/ 985142 h 1293144"/>
                <a:gd name="connsiteX3" fmla="*/ 308001 w 616004"/>
                <a:gd name="connsiteY3" fmla="*/ 1293144 h 1293144"/>
                <a:gd name="connsiteX4" fmla="*/ 308002 w 616004"/>
                <a:gd name="connsiteY4" fmla="*/ 1293143 h 1293144"/>
                <a:gd name="connsiteX5" fmla="*/ 0 w 616004"/>
                <a:gd name="connsiteY5" fmla="*/ 985141 h 1293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16004" h="1293144">
                  <a:moveTo>
                    <a:pt x="0" y="70631"/>
                  </a:moveTo>
                  <a:lnTo>
                    <a:pt x="616004" y="0"/>
                  </a:lnTo>
                  <a:lnTo>
                    <a:pt x="616003" y="985142"/>
                  </a:lnTo>
                  <a:cubicBezTo>
                    <a:pt x="616003" y="1155247"/>
                    <a:pt x="478106" y="1293144"/>
                    <a:pt x="308001" y="1293144"/>
                  </a:cubicBezTo>
                  <a:lnTo>
                    <a:pt x="308002" y="1293143"/>
                  </a:lnTo>
                  <a:cubicBezTo>
                    <a:pt x="137897" y="1293143"/>
                    <a:pt x="0" y="1155246"/>
                    <a:pt x="0" y="98514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97" name="任意多边形 96"/>
            <p:cNvSpPr/>
            <p:nvPr>
              <p:custDataLst>
                <p:tags r:id="rId17"/>
              </p:custDataLst>
            </p:nvPr>
          </p:nvSpPr>
          <p:spPr>
            <a:xfrm rot="392458">
              <a:off x="1510662" y="2990850"/>
              <a:ext cx="253633" cy="532439"/>
            </a:xfrm>
            <a:custGeom>
              <a:avLst/>
              <a:gdLst>
                <a:gd name="connsiteX0" fmla="*/ 0 w 616004"/>
                <a:gd name="connsiteY0" fmla="*/ 70631 h 1293144"/>
                <a:gd name="connsiteX1" fmla="*/ 616004 w 616004"/>
                <a:gd name="connsiteY1" fmla="*/ 0 h 1293144"/>
                <a:gd name="connsiteX2" fmla="*/ 616003 w 616004"/>
                <a:gd name="connsiteY2" fmla="*/ 985142 h 1293144"/>
                <a:gd name="connsiteX3" fmla="*/ 308001 w 616004"/>
                <a:gd name="connsiteY3" fmla="*/ 1293144 h 1293144"/>
                <a:gd name="connsiteX4" fmla="*/ 308002 w 616004"/>
                <a:gd name="connsiteY4" fmla="*/ 1293143 h 1293144"/>
                <a:gd name="connsiteX5" fmla="*/ 0 w 616004"/>
                <a:gd name="connsiteY5" fmla="*/ 985141 h 1293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16004" h="1293144">
                  <a:moveTo>
                    <a:pt x="0" y="70631"/>
                  </a:moveTo>
                  <a:lnTo>
                    <a:pt x="616004" y="0"/>
                  </a:lnTo>
                  <a:lnTo>
                    <a:pt x="616003" y="985142"/>
                  </a:lnTo>
                  <a:cubicBezTo>
                    <a:pt x="616003" y="1155247"/>
                    <a:pt x="478106" y="1293144"/>
                    <a:pt x="308001" y="1293144"/>
                  </a:cubicBezTo>
                  <a:lnTo>
                    <a:pt x="308002" y="1293143"/>
                  </a:lnTo>
                  <a:cubicBezTo>
                    <a:pt x="137897" y="1293143"/>
                    <a:pt x="0" y="1155246"/>
                    <a:pt x="0" y="98514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98" name="任意多边形 97"/>
            <p:cNvSpPr/>
            <p:nvPr>
              <p:custDataLst>
                <p:tags r:id="rId18"/>
              </p:custDataLst>
            </p:nvPr>
          </p:nvSpPr>
          <p:spPr>
            <a:xfrm rot="392458">
              <a:off x="1762540" y="2990850"/>
              <a:ext cx="253633" cy="532439"/>
            </a:xfrm>
            <a:custGeom>
              <a:avLst/>
              <a:gdLst>
                <a:gd name="connsiteX0" fmla="*/ 0 w 616004"/>
                <a:gd name="connsiteY0" fmla="*/ 70631 h 1293144"/>
                <a:gd name="connsiteX1" fmla="*/ 616004 w 616004"/>
                <a:gd name="connsiteY1" fmla="*/ 0 h 1293144"/>
                <a:gd name="connsiteX2" fmla="*/ 616003 w 616004"/>
                <a:gd name="connsiteY2" fmla="*/ 985142 h 1293144"/>
                <a:gd name="connsiteX3" fmla="*/ 308001 w 616004"/>
                <a:gd name="connsiteY3" fmla="*/ 1293144 h 1293144"/>
                <a:gd name="connsiteX4" fmla="*/ 308002 w 616004"/>
                <a:gd name="connsiteY4" fmla="*/ 1293143 h 1293144"/>
                <a:gd name="connsiteX5" fmla="*/ 0 w 616004"/>
                <a:gd name="connsiteY5" fmla="*/ 985141 h 1293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16004" h="1293144">
                  <a:moveTo>
                    <a:pt x="0" y="70631"/>
                  </a:moveTo>
                  <a:lnTo>
                    <a:pt x="616004" y="0"/>
                  </a:lnTo>
                  <a:lnTo>
                    <a:pt x="616003" y="985142"/>
                  </a:lnTo>
                  <a:cubicBezTo>
                    <a:pt x="616003" y="1155247"/>
                    <a:pt x="478106" y="1293144"/>
                    <a:pt x="308001" y="1293144"/>
                  </a:cubicBezTo>
                  <a:lnTo>
                    <a:pt x="308002" y="1293143"/>
                  </a:lnTo>
                  <a:cubicBezTo>
                    <a:pt x="137897" y="1293143"/>
                    <a:pt x="0" y="1155246"/>
                    <a:pt x="0" y="98514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99" name="任意多边形 98"/>
            <p:cNvSpPr/>
            <p:nvPr>
              <p:custDataLst>
                <p:tags r:id="rId19"/>
              </p:custDataLst>
            </p:nvPr>
          </p:nvSpPr>
          <p:spPr>
            <a:xfrm rot="392458">
              <a:off x="2014419" y="2990850"/>
              <a:ext cx="253633" cy="532439"/>
            </a:xfrm>
            <a:custGeom>
              <a:avLst/>
              <a:gdLst>
                <a:gd name="connsiteX0" fmla="*/ 0 w 616004"/>
                <a:gd name="connsiteY0" fmla="*/ 70631 h 1293144"/>
                <a:gd name="connsiteX1" fmla="*/ 616004 w 616004"/>
                <a:gd name="connsiteY1" fmla="*/ 0 h 1293144"/>
                <a:gd name="connsiteX2" fmla="*/ 616003 w 616004"/>
                <a:gd name="connsiteY2" fmla="*/ 985142 h 1293144"/>
                <a:gd name="connsiteX3" fmla="*/ 308001 w 616004"/>
                <a:gd name="connsiteY3" fmla="*/ 1293144 h 1293144"/>
                <a:gd name="connsiteX4" fmla="*/ 308002 w 616004"/>
                <a:gd name="connsiteY4" fmla="*/ 1293143 h 1293144"/>
                <a:gd name="connsiteX5" fmla="*/ 0 w 616004"/>
                <a:gd name="connsiteY5" fmla="*/ 985141 h 1293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16004" h="1293144">
                  <a:moveTo>
                    <a:pt x="0" y="70631"/>
                  </a:moveTo>
                  <a:lnTo>
                    <a:pt x="616004" y="0"/>
                  </a:lnTo>
                  <a:lnTo>
                    <a:pt x="616003" y="985142"/>
                  </a:lnTo>
                  <a:cubicBezTo>
                    <a:pt x="616003" y="1155247"/>
                    <a:pt x="478106" y="1293144"/>
                    <a:pt x="308001" y="1293144"/>
                  </a:cubicBezTo>
                  <a:lnTo>
                    <a:pt x="308002" y="1293143"/>
                  </a:lnTo>
                  <a:cubicBezTo>
                    <a:pt x="137897" y="1293143"/>
                    <a:pt x="0" y="1155246"/>
                    <a:pt x="0" y="98514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100" name="任意多边形 99"/>
            <p:cNvSpPr/>
            <p:nvPr>
              <p:custDataLst>
                <p:tags r:id="rId20"/>
              </p:custDataLst>
            </p:nvPr>
          </p:nvSpPr>
          <p:spPr>
            <a:xfrm rot="392458">
              <a:off x="1006907" y="2990850"/>
              <a:ext cx="253633" cy="532439"/>
            </a:xfrm>
            <a:custGeom>
              <a:avLst/>
              <a:gdLst>
                <a:gd name="connsiteX0" fmla="*/ 0 w 616004"/>
                <a:gd name="connsiteY0" fmla="*/ 70631 h 1293144"/>
                <a:gd name="connsiteX1" fmla="*/ 616004 w 616004"/>
                <a:gd name="connsiteY1" fmla="*/ 0 h 1293144"/>
                <a:gd name="connsiteX2" fmla="*/ 616003 w 616004"/>
                <a:gd name="connsiteY2" fmla="*/ 985142 h 1293144"/>
                <a:gd name="connsiteX3" fmla="*/ 308001 w 616004"/>
                <a:gd name="connsiteY3" fmla="*/ 1293144 h 1293144"/>
                <a:gd name="connsiteX4" fmla="*/ 308002 w 616004"/>
                <a:gd name="connsiteY4" fmla="*/ 1293143 h 1293144"/>
                <a:gd name="connsiteX5" fmla="*/ 0 w 616004"/>
                <a:gd name="connsiteY5" fmla="*/ 985141 h 1293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16004" h="1293144">
                  <a:moveTo>
                    <a:pt x="0" y="70631"/>
                  </a:moveTo>
                  <a:lnTo>
                    <a:pt x="616004" y="0"/>
                  </a:lnTo>
                  <a:lnTo>
                    <a:pt x="616003" y="985142"/>
                  </a:lnTo>
                  <a:cubicBezTo>
                    <a:pt x="616003" y="1155247"/>
                    <a:pt x="478106" y="1293144"/>
                    <a:pt x="308001" y="1293144"/>
                  </a:cubicBezTo>
                  <a:lnTo>
                    <a:pt x="308002" y="1293143"/>
                  </a:lnTo>
                  <a:cubicBezTo>
                    <a:pt x="137897" y="1293143"/>
                    <a:pt x="0" y="1155246"/>
                    <a:pt x="0" y="98514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101" name="任意多边形 100"/>
            <p:cNvSpPr/>
            <p:nvPr>
              <p:custDataLst>
                <p:tags r:id="rId21"/>
              </p:custDataLst>
            </p:nvPr>
          </p:nvSpPr>
          <p:spPr>
            <a:xfrm rot="392458">
              <a:off x="755029" y="2990850"/>
              <a:ext cx="253633" cy="532439"/>
            </a:xfrm>
            <a:custGeom>
              <a:avLst/>
              <a:gdLst>
                <a:gd name="connsiteX0" fmla="*/ 0 w 616004"/>
                <a:gd name="connsiteY0" fmla="*/ 70631 h 1293144"/>
                <a:gd name="connsiteX1" fmla="*/ 616004 w 616004"/>
                <a:gd name="connsiteY1" fmla="*/ 0 h 1293144"/>
                <a:gd name="connsiteX2" fmla="*/ 616003 w 616004"/>
                <a:gd name="connsiteY2" fmla="*/ 985142 h 1293144"/>
                <a:gd name="connsiteX3" fmla="*/ 308001 w 616004"/>
                <a:gd name="connsiteY3" fmla="*/ 1293144 h 1293144"/>
                <a:gd name="connsiteX4" fmla="*/ 308002 w 616004"/>
                <a:gd name="connsiteY4" fmla="*/ 1293143 h 1293144"/>
                <a:gd name="connsiteX5" fmla="*/ 0 w 616004"/>
                <a:gd name="connsiteY5" fmla="*/ 985141 h 1293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16004" h="1293144">
                  <a:moveTo>
                    <a:pt x="0" y="70631"/>
                  </a:moveTo>
                  <a:lnTo>
                    <a:pt x="616004" y="0"/>
                  </a:lnTo>
                  <a:lnTo>
                    <a:pt x="616003" y="985142"/>
                  </a:lnTo>
                  <a:cubicBezTo>
                    <a:pt x="616003" y="1155247"/>
                    <a:pt x="478106" y="1293144"/>
                    <a:pt x="308001" y="1293144"/>
                  </a:cubicBezTo>
                  <a:lnTo>
                    <a:pt x="308002" y="1293143"/>
                  </a:lnTo>
                  <a:cubicBezTo>
                    <a:pt x="137897" y="1293143"/>
                    <a:pt x="0" y="1155246"/>
                    <a:pt x="0" y="98514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102" name="任意多边形 101"/>
            <p:cNvSpPr/>
            <p:nvPr>
              <p:custDataLst>
                <p:tags r:id="rId22"/>
              </p:custDataLst>
            </p:nvPr>
          </p:nvSpPr>
          <p:spPr>
            <a:xfrm rot="21207542" flipH="1">
              <a:off x="2510369" y="2990850"/>
              <a:ext cx="253633" cy="532439"/>
            </a:xfrm>
            <a:custGeom>
              <a:avLst/>
              <a:gdLst>
                <a:gd name="connsiteX0" fmla="*/ 616004 w 616004"/>
                <a:gd name="connsiteY0" fmla="*/ 0 h 1293144"/>
                <a:gd name="connsiteX1" fmla="*/ 0 w 616004"/>
                <a:gd name="connsiteY1" fmla="*/ 70631 h 1293144"/>
                <a:gd name="connsiteX2" fmla="*/ 0 w 616004"/>
                <a:gd name="connsiteY2" fmla="*/ 985141 h 1293144"/>
                <a:gd name="connsiteX3" fmla="*/ 308002 w 616004"/>
                <a:gd name="connsiteY3" fmla="*/ 1293143 h 1293144"/>
                <a:gd name="connsiteX4" fmla="*/ 308001 w 616004"/>
                <a:gd name="connsiteY4" fmla="*/ 1293144 h 1293144"/>
                <a:gd name="connsiteX5" fmla="*/ 616003 w 616004"/>
                <a:gd name="connsiteY5" fmla="*/ 985142 h 1293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16004" h="1293144">
                  <a:moveTo>
                    <a:pt x="616004" y="0"/>
                  </a:moveTo>
                  <a:lnTo>
                    <a:pt x="0" y="70631"/>
                  </a:lnTo>
                  <a:lnTo>
                    <a:pt x="0" y="985141"/>
                  </a:lnTo>
                  <a:cubicBezTo>
                    <a:pt x="0" y="1155246"/>
                    <a:pt x="137897" y="1293143"/>
                    <a:pt x="308002" y="1293143"/>
                  </a:cubicBezTo>
                  <a:lnTo>
                    <a:pt x="308001" y="1293144"/>
                  </a:lnTo>
                  <a:cubicBezTo>
                    <a:pt x="478106" y="1293144"/>
                    <a:pt x="616003" y="1155247"/>
                    <a:pt x="616003" y="98514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103" name="任意多边形 102"/>
            <p:cNvSpPr/>
            <p:nvPr>
              <p:custDataLst>
                <p:tags r:id="rId23"/>
              </p:custDataLst>
            </p:nvPr>
          </p:nvSpPr>
          <p:spPr>
            <a:xfrm>
              <a:off x="741475" y="3007028"/>
              <a:ext cx="2036080" cy="358472"/>
            </a:xfrm>
            <a:custGeom>
              <a:avLst/>
              <a:gdLst>
                <a:gd name="connsiteX0" fmla="*/ 534277 w 2007506"/>
                <a:gd name="connsiteY0" fmla="*/ 0 h 236396"/>
                <a:gd name="connsiteX1" fmla="*/ 534277 w 2007506"/>
                <a:gd name="connsiteY1" fmla="*/ 1 h 236396"/>
                <a:gd name="connsiteX2" fmla="*/ 786156 w 2007506"/>
                <a:gd name="connsiteY2" fmla="*/ 0 h 236396"/>
                <a:gd name="connsiteX3" fmla="*/ 1038033 w 2007506"/>
                <a:gd name="connsiteY3" fmla="*/ 0 h 236396"/>
                <a:gd name="connsiteX4" fmla="*/ 1289911 w 2007506"/>
                <a:gd name="connsiteY4" fmla="*/ 0 h 236396"/>
                <a:gd name="connsiteX5" fmla="*/ 1473227 w 2007506"/>
                <a:gd name="connsiteY5" fmla="*/ 0 h 236396"/>
                <a:gd name="connsiteX6" fmla="*/ 1507277 w 2007506"/>
                <a:gd name="connsiteY6" fmla="*/ 0 h 236396"/>
                <a:gd name="connsiteX7" fmla="*/ 1541790 w 2007506"/>
                <a:gd name="connsiteY7" fmla="*/ 0 h 236396"/>
                <a:gd name="connsiteX8" fmla="*/ 1725106 w 2007506"/>
                <a:gd name="connsiteY8" fmla="*/ 0 h 236396"/>
                <a:gd name="connsiteX9" fmla="*/ 1980401 w 2007506"/>
                <a:gd name="connsiteY9" fmla="*/ 0 h 236396"/>
                <a:gd name="connsiteX10" fmla="*/ 2007506 w 2007506"/>
                <a:gd name="connsiteY10" fmla="*/ 236396 h 236396"/>
                <a:gd name="connsiteX11" fmla="*/ 0 w 2007506"/>
                <a:gd name="connsiteY11" fmla="*/ 236396 h 236396"/>
                <a:gd name="connsiteX12" fmla="*/ 27105 w 2007506"/>
                <a:gd name="connsiteY12" fmla="*/ 0 h 236396"/>
                <a:gd name="connsiteX13" fmla="*/ 282400 w 2007506"/>
                <a:gd name="connsiteY13" fmla="*/ 0 h 236396"/>
                <a:gd name="connsiteX0-1" fmla="*/ 534277 w 2021793"/>
                <a:gd name="connsiteY0-2" fmla="*/ 0 h 236396"/>
                <a:gd name="connsiteX1-3" fmla="*/ 534277 w 2021793"/>
                <a:gd name="connsiteY1-4" fmla="*/ 1 h 236396"/>
                <a:gd name="connsiteX2-5" fmla="*/ 786156 w 2021793"/>
                <a:gd name="connsiteY2-6" fmla="*/ 0 h 236396"/>
                <a:gd name="connsiteX3-7" fmla="*/ 1038033 w 2021793"/>
                <a:gd name="connsiteY3-8" fmla="*/ 0 h 236396"/>
                <a:gd name="connsiteX4-9" fmla="*/ 1289911 w 2021793"/>
                <a:gd name="connsiteY4-10" fmla="*/ 0 h 236396"/>
                <a:gd name="connsiteX5-11" fmla="*/ 1473227 w 2021793"/>
                <a:gd name="connsiteY5-12" fmla="*/ 0 h 236396"/>
                <a:gd name="connsiteX6-13" fmla="*/ 1507277 w 2021793"/>
                <a:gd name="connsiteY6-14" fmla="*/ 0 h 236396"/>
                <a:gd name="connsiteX7-15" fmla="*/ 1541790 w 2021793"/>
                <a:gd name="connsiteY7-16" fmla="*/ 0 h 236396"/>
                <a:gd name="connsiteX8-17" fmla="*/ 1725106 w 2021793"/>
                <a:gd name="connsiteY8-18" fmla="*/ 0 h 236396"/>
                <a:gd name="connsiteX9-19" fmla="*/ 1980401 w 2021793"/>
                <a:gd name="connsiteY9-20" fmla="*/ 0 h 236396"/>
                <a:gd name="connsiteX10-21" fmla="*/ 2021793 w 2021793"/>
                <a:gd name="connsiteY10-22" fmla="*/ 233255 h 236396"/>
                <a:gd name="connsiteX11-23" fmla="*/ 0 w 2021793"/>
                <a:gd name="connsiteY11-24" fmla="*/ 236396 h 236396"/>
                <a:gd name="connsiteX12-25" fmla="*/ 27105 w 2021793"/>
                <a:gd name="connsiteY12-26" fmla="*/ 0 h 236396"/>
                <a:gd name="connsiteX13-27" fmla="*/ 282400 w 2021793"/>
                <a:gd name="connsiteY13-28" fmla="*/ 0 h 236396"/>
                <a:gd name="connsiteX14" fmla="*/ 534277 w 2021793"/>
                <a:gd name="connsiteY14" fmla="*/ 0 h 236396"/>
                <a:gd name="connsiteX0-29" fmla="*/ 548564 w 2036080"/>
                <a:gd name="connsiteY0-30" fmla="*/ 0 h 236396"/>
                <a:gd name="connsiteX1-31" fmla="*/ 548564 w 2036080"/>
                <a:gd name="connsiteY1-32" fmla="*/ 1 h 236396"/>
                <a:gd name="connsiteX2-33" fmla="*/ 800443 w 2036080"/>
                <a:gd name="connsiteY2-34" fmla="*/ 0 h 236396"/>
                <a:gd name="connsiteX3-35" fmla="*/ 1052320 w 2036080"/>
                <a:gd name="connsiteY3-36" fmla="*/ 0 h 236396"/>
                <a:gd name="connsiteX4-37" fmla="*/ 1304198 w 2036080"/>
                <a:gd name="connsiteY4-38" fmla="*/ 0 h 236396"/>
                <a:gd name="connsiteX5-39" fmla="*/ 1487514 w 2036080"/>
                <a:gd name="connsiteY5-40" fmla="*/ 0 h 236396"/>
                <a:gd name="connsiteX6-41" fmla="*/ 1521564 w 2036080"/>
                <a:gd name="connsiteY6-42" fmla="*/ 0 h 236396"/>
                <a:gd name="connsiteX7-43" fmla="*/ 1556077 w 2036080"/>
                <a:gd name="connsiteY7-44" fmla="*/ 0 h 236396"/>
                <a:gd name="connsiteX8-45" fmla="*/ 1739393 w 2036080"/>
                <a:gd name="connsiteY8-46" fmla="*/ 0 h 236396"/>
                <a:gd name="connsiteX9-47" fmla="*/ 1994688 w 2036080"/>
                <a:gd name="connsiteY9-48" fmla="*/ 0 h 236396"/>
                <a:gd name="connsiteX10-49" fmla="*/ 2036080 w 2036080"/>
                <a:gd name="connsiteY10-50" fmla="*/ 233255 h 236396"/>
                <a:gd name="connsiteX11-51" fmla="*/ 0 w 2036080"/>
                <a:gd name="connsiteY11-52" fmla="*/ 236396 h 236396"/>
                <a:gd name="connsiteX12-53" fmla="*/ 41392 w 2036080"/>
                <a:gd name="connsiteY12-54" fmla="*/ 0 h 236396"/>
                <a:gd name="connsiteX13-55" fmla="*/ 296687 w 2036080"/>
                <a:gd name="connsiteY13-56" fmla="*/ 0 h 236396"/>
                <a:gd name="connsiteX14-57" fmla="*/ 548564 w 2036080"/>
                <a:gd name="connsiteY14-58" fmla="*/ 0 h 236396"/>
              </a:gdLst>
              <a:ahLst/>
              <a:cxnLst>
                <a:cxn ang="0">
                  <a:pos x="connsiteX0-29" y="connsiteY0-30"/>
                </a:cxn>
                <a:cxn ang="0">
                  <a:pos x="connsiteX1-31" y="connsiteY1-32"/>
                </a:cxn>
                <a:cxn ang="0">
                  <a:pos x="connsiteX2-33" y="connsiteY2-34"/>
                </a:cxn>
                <a:cxn ang="0">
                  <a:pos x="connsiteX3-35" y="connsiteY3-36"/>
                </a:cxn>
                <a:cxn ang="0">
                  <a:pos x="connsiteX4-37" y="connsiteY4-38"/>
                </a:cxn>
                <a:cxn ang="0">
                  <a:pos x="connsiteX5-39" y="connsiteY5-40"/>
                </a:cxn>
                <a:cxn ang="0">
                  <a:pos x="connsiteX6-41" y="connsiteY6-42"/>
                </a:cxn>
                <a:cxn ang="0">
                  <a:pos x="connsiteX7-43" y="connsiteY7-44"/>
                </a:cxn>
                <a:cxn ang="0">
                  <a:pos x="connsiteX8-45" y="connsiteY8-46"/>
                </a:cxn>
                <a:cxn ang="0">
                  <a:pos x="connsiteX9-47" y="connsiteY9-48"/>
                </a:cxn>
                <a:cxn ang="0">
                  <a:pos x="connsiteX10-49" y="connsiteY10-50"/>
                </a:cxn>
                <a:cxn ang="0">
                  <a:pos x="connsiteX11-51" y="connsiteY11-52"/>
                </a:cxn>
                <a:cxn ang="0">
                  <a:pos x="connsiteX12-53" y="connsiteY12-54"/>
                </a:cxn>
                <a:cxn ang="0">
                  <a:pos x="connsiteX13-55" y="connsiteY13-56"/>
                </a:cxn>
                <a:cxn ang="0">
                  <a:pos x="connsiteX14-57" y="connsiteY14-58"/>
                </a:cxn>
              </a:cxnLst>
              <a:rect l="l" t="t" r="r" b="b"/>
              <a:pathLst>
                <a:path w="2036080" h="236396">
                  <a:moveTo>
                    <a:pt x="548564" y="0"/>
                  </a:moveTo>
                  <a:lnTo>
                    <a:pt x="548564" y="1"/>
                  </a:lnTo>
                  <a:lnTo>
                    <a:pt x="800443" y="0"/>
                  </a:lnTo>
                  <a:lnTo>
                    <a:pt x="1052320" y="0"/>
                  </a:lnTo>
                  <a:lnTo>
                    <a:pt x="1304198" y="0"/>
                  </a:lnTo>
                  <a:lnTo>
                    <a:pt x="1487514" y="0"/>
                  </a:lnTo>
                  <a:lnTo>
                    <a:pt x="1521564" y="0"/>
                  </a:lnTo>
                  <a:lnTo>
                    <a:pt x="1556077" y="0"/>
                  </a:lnTo>
                  <a:lnTo>
                    <a:pt x="1739393" y="0"/>
                  </a:lnTo>
                  <a:lnTo>
                    <a:pt x="1994688" y="0"/>
                  </a:lnTo>
                  <a:lnTo>
                    <a:pt x="2036080" y="233255"/>
                  </a:lnTo>
                  <a:lnTo>
                    <a:pt x="0" y="236396"/>
                  </a:lnTo>
                  <a:lnTo>
                    <a:pt x="41392" y="0"/>
                  </a:lnTo>
                  <a:lnTo>
                    <a:pt x="296687" y="0"/>
                  </a:lnTo>
                  <a:lnTo>
                    <a:pt x="548564" y="0"/>
                  </a:lnTo>
                  <a:close/>
                </a:path>
              </a:pathLst>
            </a:custGeom>
            <a:solidFill>
              <a:srgbClr val="FEFFFF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 lnSpcReduction="10000"/>
            </a:bodyPr>
            <a:lstStyle/>
            <a:p>
              <a:pPr algn="ctr"/>
              <a:r>
                <a:rPr lang="en-US" altLang="zh-CN" sz="2400" dirty="0">
                  <a:solidFill>
                    <a:schemeClr val="accent1">
                      <a:lumMod val="50000"/>
                    </a:schemeClr>
                  </a:solidFill>
                </a:rPr>
                <a:t>B</a:t>
              </a:r>
              <a:endParaRPr lang="zh-CN" altLang="en-US" sz="2400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grpSp>
        <p:nvGrpSpPr>
          <p:cNvPr id="46" name="组合 45"/>
          <p:cNvGrpSpPr/>
          <p:nvPr>
            <p:custDataLst>
              <p:tags r:id="rId24"/>
            </p:custDataLst>
          </p:nvPr>
        </p:nvGrpSpPr>
        <p:grpSpPr>
          <a:xfrm>
            <a:off x="1870443" y="4073369"/>
            <a:ext cx="2462311" cy="2223158"/>
            <a:chOff x="741475" y="2990850"/>
            <a:chExt cx="2036080" cy="1838325"/>
          </a:xfrm>
        </p:grpSpPr>
        <p:sp>
          <p:nvSpPr>
            <p:cNvPr id="59" name="图文框 58"/>
            <p:cNvSpPr/>
            <p:nvPr>
              <p:custDataLst>
                <p:tags r:id="rId25"/>
              </p:custDataLst>
            </p:nvPr>
          </p:nvSpPr>
          <p:spPr>
            <a:xfrm>
              <a:off x="842962" y="3209925"/>
              <a:ext cx="1800225" cy="1619250"/>
            </a:xfrm>
            <a:prstGeom prst="frame">
              <a:avLst>
                <a:gd name="adj1" fmla="val 6029"/>
              </a:avLst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288000" rtlCol="0" anchor="ctr">
              <a:noAutofit/>
            </a:bodyPr>
            <a:lstStyle/>
            <a:p>
              <a:pPr algn="ctr"/>
              <a:r>
                <a:rPr lang="zh-CN" altLang="en-US" sz="2000" smtClean="0">
                  <a:solidFill>
                    <a:schemeClr val="tx1"/>
                  </a:solidFill>
                  <a:latin typeface="仿宋" charset="0"/>
                  <a:ea typeface="仿宋" charset="0"/>
                </a:rPr>
                <a:t>坚持问题导向，带着问题学，针对问题改</a:t>
              </a:r>
              <a:endParaRPr lang="zh-CN" altLang="en-US" sz="2000" smtClean="0">
                <a:solidFill>
                  <a:schemeClr val="tx1"/>
                </a:solidFill>
                <a:latin typeface="仿宋" charset="0"/>
                <a:ea typeface="仿宋" charset="0"/>
              </a:endParaRPr>
            </a:p>
          </p:txBody>
        </p:sp>
        <p:sp>
          <p:nvSpPr>
            <p:cNvPr id="60" name="任意多边形 59"/>
            <p:cNvSpPr/>
            <p:nvPr>
              <p:custDataLst>
                <p:tags r:id="rId26"/>
              </p:custDataLst>
            </p:nvPr>
          </p:nvSpPr>
          <p:spPr>
            <a:xfrm rot="21207542" flipH="1">
              <a:off x="2258490" y="2990850"/>
              <a:ext cx="253633" cy="532439"/>
            </a:xfrm>
            <a:custGeom>
              <a:avLst/>
              <a:gdLst>
                <a:gd name="connsiteX0" fmla="*/ 616004 w 616004"/>
                <a:gd name="connsiteY0" fmla="*/ 0 h 1293144"/>
                <a:gd name="connsiteX1" fmla="*/ 0 w 616004"/>
                <a:gd name="connsiteY1" fmla="*/ 70631 h 1293144"/>
                <a:gd name="connsiteX2" fmla="*/ 0 w 616004"/>
                <a:gd name="connsiteY2" fmla="*/ 985141 h 1293144"/>
                <a:gd name="connsiteX3" fmla="*/ 308002 w 616004"/>
                <a:gd name="connsiteY3" fmla="*/ 1293143 h 1293144"/>
                <a:gd name="connsiteX4" fmla="*/ 308001 w 616004"/>
                <a:gd name="connsiteY4" fmla="*/ 1293144 h 1293144"/>
                <a:gd name="connsiteX5" fmla="*/ 616003 w 616004"/>
                <a:gd name="connsiteY5" fmla="*/ 985142 h 1293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16004" h="1293144">
                  <a:moveTo>
                    <a:pt x="616004" y="0"/>
                  </a:moveTo>
                  <a:lnTo>
                    <a:pt x="0" y="70631"/>
                  </a:lnTo>
                  <a:lnTo>
                    <a:pt x="0" y="985141"/>
                  </a:lnTo>
                  <a:cubicBezTo>
                    <a:pt x="0" y="1155246"/>
                    <a:pt x="137897" y="1293143"/>
                    <a:pt x="308002" y="1293143"/>
                  </a:cubicBezTo>
                  <a:lnTo>
                    <a:pt x="308001" y="1293144"/>
                  </a:lnTo>
                  <a:cubicBezTo>
                    <a:pt x="478106" y="1293144"/>
                    <a:pt x="616003" y="1155247"/>
                    <a:pt x="616003" y="98514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61" name="任意多边形 60"/>
            <p:cNvSpPr/>
            <p:nvPr>
              <p:custDataLst>
                <p:tags r:id="rId27"/>
              </p:custDataLst>
            </p:nvPr>
          </p:nvSpPr>
          <p:spPr>
            <a:xfrm rot="392458">
              <a:off x="1258785" y="2990850"/>
              <a:ext cx="253633" cy="532439"/>
            </a:xfrm>
            <a:custGeom>
              <a:avLst/>
              <a:gdLst>
                <a:gd name="connsiteX0" fmla="*/ 0 w 616004"/>
                <a:gd name="connsiteY0" fmla="*/ 70631 h 1293144"/>
                <a:gd name="connsiteX1" fmla="*/ 616004 w 616004"/>
                <a:gd name="connsiteY1" fmla="*/ 0 h 1293144"/>
                <a:gd name="connsiteX2" fmla="*/ 616003 w 616004"/>
                <a:gd name="connsiteY2" fmla="*/ 985142 h 1293144"/>
                <a:gd name="connsiteX3" fmla="*/ 308001 w 616004"/>
                <a:gd name="connsiteY3" fmla="*/ 1293144 h 1293144"/>
                <a:gd name="connsiteX4" fmla="*/ 308002 w 616004"/>
                <a:gd name="connsiteY4" fmla="*/ 1293143 h 1293144"/>
                <a:gd name="connsiteX5" fmla="*/ 0 w 616004"/>
                <a:gd name="connsiteY5" fmla="*/ 985141 h 1293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16004" h="1293144">
                  <a:moveTo>
                    <a:pt x="0" y="70631"/>
                  </a:moveTo>
                  <a:lnTo>
                    <a:pt x="616004" y="0"/>
                  </a:lnTo>
                  <a:lnTo>
                    <a:pt x="616003" y="985142"/>
                  </a:lnTo>
                  <a:cubicBezTo>
                    <a:pt x="616003" y="1155247"/>
                    <a:pt x="478106" y="1293144"/>
                    <a:pt x="308001" y="1293144"/>
                  </a:cubicBezTo>
                  <a:lnTo>
                    <a:pt x="308002" y="1293143"/>
                  </a:lnTo>
                  <a:cubicBezTo>
                    <a:pt x="137897" y="1293143"/>
                    <a:pt x="0" y="1155246"/>
                    <a:pt x="0" y="98514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62" name="任意多边形 61"/>
            <p:cNvSpPr/>
            <p:nvPr>
              <p:custDataLst>
                <p:tags r:id="rId28"/>
              </p:custDataLst>
            </p:nvPr>
          </p:nvSpPr>
          <p:spPr>
            <a:xfrm rot="392458">
              <a:off x="1510662" y="2990850"/>
              <a:ext cx="253633" cy="532439"/>
            </a:xfrm>
            <a:custGeom>
              <a:avLst/>
              <a:gdLst>
                <a:gd name="connsiteX0" fmla="*/ 0 w 616004"/>
                <a:gd name="connsiteY0" fmla="*/ 70631 h 1293144"/>
                <a:gd name="connsiteX1" fmla="*/ 616004 w 616004"/>
                <a:gd name="connsiteY1" fmla="*/ 0 h 1293144"/>
                <a:gd name="connsiteX2" fmla="*/ 616003 w 616004"/>
                <a:gd name="connsiteY2" fmla="*/ 985142 h 1293144"/>
                <a:gd name="connsiteX3" fmla="*/ 308001 w 616004"/>
                <a:gd name="connsiteY3" fmla="*/ 1293144 h 1293144"/>
                <a:gd name="connsiteX4" fmla="*/ 308002 w 616004"/>
                <a:gd name="connsiteY4" fmla="*/ 1293143 h 1293144"/>
                <a:gd name="connsiteX5" fmla="*/ 0 w 616004"/>
                <a:gd name="connsiteY5" fmla="*/ 985141 h 1293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16004" h="1293144">
                  <a:moveTo>
                    <a:pt x="0" y="70631"/>
                  </a:moveTo>
                  <a:lnTo>
                    <a:pt x="616004" y="0"/>
                  </a:lnTo>
                  <a:lnTo>
                    <a:pt x="616003" y="985142"/>
                  </a:lnTo>
                  <a:cubicBezTo>
                    <a:pt x="616003" y="1155247"/>
                    <a:pt x="478106" y="1293144"/>
                    <a:pt x="308001" y="1293144"/>
                  </a:cubicBezTo>
                  <a:lnTo>
                    <a:pt x="308002" y="1293143"/>
                  </a:lnTo>
                  <a:cubicBezTo>
                    <a:pt x="137897" y="1293143"/>
                    <a:pt x="0" y="1155246"/>
                    <a:pt x="0" y="98514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64" name="任意多边形 63"/>
            <p:cNvSpPr/>
            <p:nvPr>
              <p:custDataLst>
                <p:tags r:id="rId29"/>
              </p:custDataLst>
            </p:nvPr>
          </p:nvSpPr>
          <p:spPr>
            <a:xfrm rot="392458">
              <a:off x="1762540" y="2990850"/>
              <a:ext cx="253633" cy="532439"/>
            </a:xfrm>
            <a:custGeom>
              <a:avLst/>
              <a:gdLst>
                <a:gd name="connsiteX0" fmla="*/ 0 w 616004"/>
                <a:gd name="connsiteY0" fmla="*/ 70631 h 1293144"/>
                <a:gd name="connsiteX1" fmla="*/ 616004 w 616004"/>
                <a:gd name="connsiteY1" fmla="*/ 0 h 1293144"/>
                <a:gd name="connsiteX2" fmla="*/ 616003 w 616004"/>
                <a:gd name="connsiteY2" fmla="*/ 985142 h 1293144"/>
                <a:gd name="connsiteX3" fmla="*/ 308001 w 616004"/>
                <a:gd name="connsiteY3" fmla="*/ 1293144 h 1293144"/>
                <a:gd name="connsiteX4" fmla="*/ 308002 w 616004"/>
                <a:gd name="connsiteY4" fmla="*/ 1293143 h 1293144"/>
                <a:gd name="connsiteX5" fmla="*/ 0 w 616004"/>
                <a:gd name="connsiteY5" fmla="*/ 985141 h 1293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16004" h="1293144">
                  <a:moveTo>
                    <a:pt x="0" y="70631"/>
                  </a:moveTo>
                  <a:lnTo>
                    <a:pt x="616004" y="0"/>
                  </a:lnTo>
                  <a:lnTo>
                    <a:pt x="616003" y="985142"/>
                  </a:lnTo>
                  <a:cubicBezTo>
                    <a:pt x="616003" y="1155247"/>
                    <a:pt x="478106" y="1293144"/>
                    <a:pt x="308001" y="1293144"/>
                  </a:cubicBezTo>
                  <a:lnTo>
                    <a:pt x="308002" y="1293143"/>
                  </a:lnTo>
                  <a:cubicBezTo>
                    <a:pt x="137897" y="1293143"/>
                    <a:pt x="0" y="1155246"/>
                    <a:pt x="0" y="98514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65" name="任意多边形 64"/>
            <p:cNvSpPr/>
            <p:nvPr>
              <p:custDataLst>
                <p:tags r:id="rId30"/>
              </p:custDataLst>
            </p:nvPr>
          </p:nvSpPr>
          <p:spPr>
            <a:xfrm rot="392458">
              <a:off x="2014419" y="2990850"/>
              <a:ext cx="253633" cy="532439"/>
            </a:xfrm>
            <a:custGeom>
              <a:avLst/>
              <a:gdLst>
                <a:gd name="connsiteX0" fmla="*/ 0 w 616004"/>
                <a:gd name="connsiteY0" fmla="*/ 70631 h 1293144"/>
                <a:gd name="connsiteX1" fmla="*/ 616004 w 616004"/>
                <a:gd name="connsiteY1" fmla="*/ 0 h 1293144"/>
                <a:gd name="connsiteX2" fmla="*/ 616003 w 616004"/>
                <a:gd name="connsiteY2" fmla="*/ 985142 h 1293144"/>
                <a:gd name="connsiteX3" fmla="*/ 308001 w 616004"/>
                <a:gd name="connsiteY3" fmla="*/ 1293144 h 1293144"/>
                <a:gd name="connsiteX4" fmla="*/ 308002 w 616004"/>
                <a:gd name="connsiteY4" fmla="*/ 1293143 h 1293144"/>
                <a:gd name="connsiteX5" fmla="*/ 0 w 616004"/>
                <a:gd name="connsiteY5" fmla="*/ 985141 h 1293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16004" h="1293144">
                  <a:moveTo>
                    <a:pt x="0" y="70631"/>
                  </a:moveTo>
                  <a:lnTo>
                    <a:pt x="616004" y="0"/>
                  </a:lnTo>
                  <a:lnTo>
                    <a:pt x="616003" y="985142"/>
                  </a:lnTo>
                  <a:cubicBezTo>
                    <a:pt x="616003" y="1155247"/>
                    <a:pt x="478106" y="1293144"/>
                    <a:pt x="308001" y="1293144"/>
                  </a:cubicBezTo>
                  <a:lnTo>
                    <a:pt x="308002" y="1293143"/>
                  </a:lnTo>
                  <a:cubicBezTo>
                    <a:pt x="137897" y="1293143"/>
                    <a:pt x="0" y="1155246"/>
                    <a:pt x="0" y="98514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66" name="任意多边形 65"/>
            <p:cNvSpPr/>
            <p:nvPr>
              <p:custDataLst>
                <p:tags r:id="rId31"/>
              </p:custDataLst>
            </p:nvPr>
          </p:nvSpPr>
          <p:spPr>
            <a:xfrm rot="392458">
              <a:off x="1006907" y="2990850"/>
              <a:ext cx="253633" cy="532439"/>
            </a:xfrm>
            <a:custGeom>
              <a:avLst/>
              <a:gdLst>
                <a:gd name="connsiteX0" fmla="*/ 0 w 616004"/>
                <a:gd name="connsiteY0" fmla="*/ 70631 h 1293144"/>
                <a:gd name="connsiteX1" fmla="*/ 616004 w 616004"/>
                <a:gd name="connsiteY1" fmla="*/ 0 h 1293144"/>
                <a:gd name="connsiteX2" fmla="*/ 616003 w 616004"/>
                <a:gd name="connsiteY2" fmla="*/ 985142 h 1293144"/>
                <a:gd name="connsiteX3" fmla="*/ 308001 w 616004"/>
                <a:gd name="connsiteY3" fmla="*/ 1293144 h 1293144"/>
                <a:gd name="connsiteX4" fmla="*/ 308002 w 616004"/>
                <a:gd name="connsiteY4" fmla="*/ 1293143 h 1293144"/>
                <a:gd name="connsiteX5" fmla="*/ 0 w 616004"/>
                <a:gd name="connsiteY5" fmla="*/ 985141 h 1293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16004" h="1293144">
                  <a:moveTo>
                    <a:pt x="0" y="70631"/>
                  </a:moveTo>
                  <a:lnTo>
                    <a:pt x="616004" y="0"/>
                  </a:lnTo>
                  <a:lnTo>
                    <a:pt x="616003" y="985142"/>
                  </a:lnTo>
                  <a:cubicBezTo>
                    <a:pt x="616003" y="1155247"/>
                    <a:pt x="478106" y="1293144"/>
                    <a:pt x="308001" y="1293144"/>
                  </a:cubicBezTo>
                  <a:lnTo>
                    <a:pt x="308002" y="1293143"/>
                  </a:lnTo>
                  <a:cubicBezTo>
                    <a:pt x="137897" y="1293143"/>
                    <a:pt x="0" y="1155246"/>
                    <a:pt x="0" y="98514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67" name="任意多边形 66"/>
            <p:cNvSpPr/>
            <p:nvPr>
              <p:custDataLst>
                <p:tags r:id="rId32"/>
              </p:custDataLst>
            </p:nvPr>
          </p:nvSpPr>
          <p:spPr>
            <a:xfrm rot="392458">
              <a:off x="755029" y="2990850"/>
              <a:ext cx="253633" cy="532439"/>
            </a:xfrm>
            <a:custGeom>
              <a:avLst/>
              <a:gdLst>
                <a:gd name="connsiteX0" fmla="*/ 0 w 616004"/>
                <a:gd name="connsiteY0" fmla="*/ 70631 h 1293144"/>
                <a:gd name="connsiteX1" fmla="*/ 616004 w 616004"/>
                <a:gd name="connsiteY1" fmla="*/ 0 h 1293144"/>
                <a:gd name="connsiteX2" fmla="*/ 616003 w 616004"/>
                <a:gd name="connsiteY2" fmla="*/ 985142 h 1293144"/>
                <a:gd name="connsiteX3" fmla="*/ 308001 w 616004"/>
                <a:gd name="connsiteY3" fmla="*/ 1293144 h 1293144"/>
                <a:gd name="connsiteX4" fmla="*/ 308002 w 616004"/>
                <a:gd name="connsiteY4" fmla="*/ 1293143 h 1293144"/>
                <a:gd name="connsiteX5" fmla="*/ 0 w 616004"/>
                <a:gd name="connsiteY5" fmla="*/ 985141 h 1293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16004" h="1293144">
                  <a:moveTo>
                    <a:pt x="0" y="70631"/>
                  </a:moveTo>
                  <a:lnTo>
                    <a:pt x="616004" y="0"/>
                  </a:lnTo>
                  <a:lnTo>
                    <a:pt x="616003" y="985142"/>
                  </a:lnTo>
                  <a:cubicBezTo>
                    <a:pt x="616003" y="1155247"/>
                    <a:pt x="478106" y="1293144"/>
                    <a:pt x="308001" y="1293144"/>
                  </a:cubicBezTo>
                  <a:lnTo>
                    <a:pt x="308002" y="1293143"/>
                  </a:lnTo>
                  <a:cubicBezTo>
                    <a:pt x="137897" y="1293143"/>
                    <a:pt x="0" y="1155246"/>
                    <a:pt x="0" y="98514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68" name="任意多边形 67"/>
            <p:cNvSpPr/>
            <p:nvPr>
              <p:custDataLst>
                <p:tags r:id="rId33"/>
              </p:custDataLst>
            </p:nvPr>
          </p:nvSpPr>
          <p:spPr>
            <a:xfrm rot="21207542" flipH="1">
              <a:off x="2510369" y="2990850"/>
              <a:ext cx="253633" cy="532439"/>
            </a:xfrm>
            <a:custGeom>
              <a:avLst/>
              <a:gdLst>
                <a:gd name="connsiteX0" fmla="*/ 616004 w 616004"/>
                <a:gd name="connsiteY0" fmla="*/ 0 h 1293144"/>
                <a:gd name="connsiteX1" fmla="*/ 0 w 616004"/>
                <a:gd name="connsiteY1" fmla="*/ 70631 h 1293144"/>
                <a:gd name="connsiteX2" fmla="*/ 0 w 616004"/>
                <a:gd name="connsiteY2" fmla="*/ 985141 h 1293144"/>
                <a:gd name="connsiteX3" fmla="*/ 308002 w 616004"/>
                <a:gd name="connsiteY3" fmla="*/ 1293143 h 1293144"/>
                <a:gd name="connsiteX4" fmla="*/ 308001 w 616004"/>
                <a:gd name="connsiteY4" fmla="*/ 1293144 h 1293144"/>
                <a:gd name="connsiteX5" fmla="*/ 616003 w 616004"/>
                <a:gd name="connsiteY5" fmla="*/ 985142 h 1293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16004" h="1293144">
                  <a:moveTo>
                    <a:pt x="616004" y="0"/>
                  </a:moveTo>
                  <a:lnTo>
                    <a:pt x="0" y="70631"/>
                  </a:lnTo>
                  <a:lnTo>
                    <a:pt x="0" y="985141"/>
                  </a:lnTo>
                  <a:cubicBezTo>
                    <a:pt x="0" y="1155246"/>
                    <a:pt x="137897" y="1293143"/>
                    <a:pt x="308002" y="1293143"/>
                  </a:cubicBezTo>
                  <a:lnTo>
                    <a:pt x="308001" y="1293144"/>
                  </a:lnTo>
                  <a:cubicBezTo>
                    <a:pt x="478106" y="1293144"/>
                    <a:pt x="616003" y="1155247"/>
                    <a:pt x="616003" y="98514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69" name="任意多边形 68"/>
            <p:cNvSpPr/>
            <p:nvPr>
              <p:custDataLst>
                <p:tags r:id="rId34"/>
              </p:custDataLst>
            </p:nvPr>
          </p:nvSpPr>
          <p:spPr>
            <a:xfrm>
              <a:off x="741475" y="3007028"/>
              <a:ext cx="2036080" cy="358472"/>
            </a:xfrm>
            <a:custGeom>
              <a:avLst/>
              <a:gdLst>
                <a:gd name="connsiteX0" fmla="*/ 534277 w 2007506"/>
                <a:gd name="connsiteY0" fmla="*/ 0 h 236396"/>
                <a:gd name="connsiteX1" fmla="*/ 534277 w 2007506"/>
                <a:gd name="connsiteY1" fmla="*/ 1 h 236396"/>
                <a:gd name="connsiteX2" fmla="*/ 786156 w 2007506"/>
                <a:gd name="connsiteY2" fmla="*/ 0 h 236396"/>
                <a:gd name="connsiteX3" fmla="*/ 1038033 w 2007506"/>
                <a:gd name="connsiteY3" fmla="*/ 0 h 236396"/>
                <a:gd name="connsiteX4" fmla="*/ 1289911 w 2007506"/>
                <a:gd name="connsiteY4" fmla="*/ 0 h 236396"/>
                <a:gd name="connsiteX5" fmla="*/ 1473227 w 2007506"/>
                <a:gd name="connsiteY5" fmla="*/ 0 h 236396"/>
                <a:gd name="connsiteX6" fmla="*/ 1507277 w 2007506"/>
                <a:gd name="connsiteY6" fmla="*/ 0 h 236396"/>
                <a:gd name="connsiteX7" fmla="*/ 1541790 w 2007506"/>
                <a:gd name="connsiteY7" fmla="*/ 0 h 236396"/>
                <a:gd name="connsiteX8" fmla="*/ 1725106 w 2007506"/>
                <a:gd name="connsiteY8" fmla="*/ 0 h 236396"/>
                <a:gd name="connsiteX9" fmla="*/ 1980401 w 2007506"/>
                <a:gd name="connsiteY9" fmla="*/ 0 h 236396"/>
                <a:gd name="connsiteX10" fmla="*/ 2007506 w 2007506"/>
                <a:gd name="connsiteY10" fmla="*/ 236396 h 236396"/>
                <a:gd name="connsiteX11" fmla="*/ 0 w 2007506"/>
                <a:gd name="connsiteY11" fmla="*/ 236396 h 236396"/>
                <a:gd name="connsiteX12" fmla="*/ 27105 w 2007506"/>
                <a:gd name="connsiteY12" fmla="*/ 0 h 236396"/>
                <a:gd name="connsiteX13" fmla="*/ 282400 w 2007506"/>
                <a:gd name="connsiteY13" fmla="*/ 0 h 236396"/>
                <a:gd name="connsiteX0-1" fmla="*/ 534277 w 2021793"/>
                <a:gd name="connsiteY0-2" fmla="*/ 0 h 236396"/>
                <a:gd name="connsiteX1-3" fmla="*/ 534277 w 2021793"/>
                <a:gd name="connsiteY1-4" fmla="*/ 1 h 236396"/>
                <a:gd name="connsiteX2-5" fmla="*/ 786156 w 2021793"/>
                <a:gd name="connsiteY2-6" fmla="*/ 0 h 236396"/>
                <a:gd name="connsiteX3-7" fmla="*/ 1038033 w 2021793"/>
                <a:gd name="connsiteY3-8" fmla="*/ 0 h 236396"/>
                <a:gd name="connsiteX4-9" fmla="*/ 1289911 w 2021793"/>
                <a:gd name="connsiteY4-10" fmla="*/ 0 h 236396"/>
                <a:gd name="connsiteX5-11" fmla="*/ 1473227 w 2021793"/>
                <a:gd name="connsiteY5-12" fmla="*/ 0 h 236396"/>
                <a:gd name="connsiteX6-13" fmla="*/ 1507277 w 2021793"/>
                <a:gd name="connsiteY6-14" fmla="*/ 0 h 236396"/>
                <a:gd name="connsiteX7-15" fmla="*/ 1541790 w 2021793"/>
                <a:gd name="connsiteY7-16" fmla="*/ 0 h 236396"/>
                <a:gd name="connsiteX8-17" fmla="*/ 1725106 w 2021793"/>
                <a:gd name="connsiteY8-18" fmla="*/ 0 h 236396"/>
                <a:gd name="connsiteX9-19" fmla="*/ 1980401 w 2021793"/>
                <a:gd name="connsiteY9-20" fmla="*/ 0 h 236396"/>
                <a:gd name="connsiteX10-21" fmla="*/ 2021793 w 2021793"/>
                <a:gd name="connsiteY10-22" fmla="*/ 233255 h 236396"/>
                <a:gd name="connsiteX11-23" fmla="*/ 0 w 2021793"/>
                <a:gd name="connsiteY11-24" fmla="*/ 236396 h 236396"/>
                <a:gd name="connsiteX12-25" fmla="*/ 27105 w 2021793"/>
                <a:gd name="connsiteY12-26" fmla="*/ 0 h 236396"/>
                <a:gd name="connsiteX13-27" fmla="*/ 282400 w 2021793"/>
                <a:gd name="connsiteY13-28" fmla="*/ 0 h 236396"/>
                <a:gd name="connsiteX14" fmla="*/ 534277 w 2021793"/>
                <a:gd name="connsiteY14" fmla="*/ 0 h 236396"/>
                <a:gd name="connsiteX0-29" fmla="*/ 548564 w 2036080"/>
                <a:gd name="connsiteY0-30" fmla="*/ 0 h 236396"/>
                <a:gd name="connsiteX1-31" fmla="*/ 548564 w 2036080"/>
                <a:gd name="connsiteY1-32" fmla="*/ 1 h 236396"/>
                <a:gd name="connsiteX2-33" fmla="*/ 800443 w 2036080"/>
                <a:gd name="connsiteY2-34" fmla="*/ 0 h 236396"/>
                <a:gd name="connsiteX3-35" fmla="*/ 1052320 w 2036080"/>
                <a:gd name="connsiteY3-36" fmla="*/ 0 h 236396"/>
                <a:gd name="connsiteX4-37" fmla="*/ 1304198 w 2036080"/>
                <a:gd name="connsiteY4-38" fmla="*/ 0 h 236396"/>
                <a:gd name="connsiteX5-39" fmla="*/ 1487514 w 2036080"/>
                <a:gd name="connsiteY5-40" fmla="*/ 0 h 236396"/>
                <a:gd name="connsiteX6-41" fmla="*/ 1521564 w 2036080"/>
                <a:gd name="connsiteY6-42" fmla="*/ 0 h 236396"/>
                <a:gd name="connsiteX7-43" fmla="*/ 1556077 w 2036080"/>
                <a:gd name="connsiteY7-44" fmla="*/ 0 h 236396"/>
                <a:gd name="connsiteX8-45" fmla="*/ 1739393 w 2036080"/>
                <a:gd name="connsiteY8-46" fmla="*/ 0 h 236396"/>
                <a:gd name="connsiteX9-47" fmla="*/ 1994688 w 2036080"/>
                <a:gd name="connsiteY9-48" fmla="*/ 0 h 236396"/>
                <a:gd name="connsiteX10-49" fmla="*/ 2036080 w 2036080"/>
                <a:gd name="connsiteY10-50" fmla="*/ 233255 h 236396"/>
                <a:gd name="connsiteX11-51" fmla="*/ 0 w 2036080"/>
                <a:gd name="connsiteY11-52" fmla="*/ 236396 h 236396"/>
                <a:gd name="connsiteX12-53" fmla="*/ 41392 w 2036080"/>
                <a:gd name="connsiteY12-54" fmla="*/ 0 h 236396"/>
                <a:gd name="connsiteX13-55" fmla="*/ 296687 w 2036080"/>
                <a:gd name="connsiteY13-56" fmla="*/ 0 h 236396"/>
                <a:gd name="connsiteX14-57" fmla="*/ 548564 w 2036080"/>
                <a:gd name="connsiteY14-58" fmla="*/ 0 h 236396"/>
              </a:gdLst>
              <a:ahLst/>
              <a:cxnLst>
                <a:cxn ang="0">
                  <a:pos x="connsiteX0-29" y="connsiteY0-30"/>
                </a:cxn>
                <a:cxn ang="0">
                  <a:pos x="connsiteX1-31" y="connsiteY1-32"/>
                </a:cxn>
                <a:cxn ang="0">
                  <a:pos x="connsiteX2-33" y="connsiteY2-34"/>
                </a:cxn>
                <a:cxn ang="0">
                  <a:pos x="connsiteX3-35" y="connsiteY3-36"/>
                </a:cxn>
                <a:cxn ang="0">
                  <a:pos x="connsiteX4-37" y="connsiteY4-38"/>
                </a:cxn>
                <a:cxn ang="0">
                  <a:pos x="connsiteX5-39" y="connsiteY5-40"/>
                </a:cxn>
                <a:cxn ang="0">
                  <a:pos x="connsiteX6-41" y="connsiteY6-42"/>
                </a:cxn>
                <a:cxn ang="0">
                  <a:pos x="connsiteX7-43" y="connsiteY7-44"/>
                </a:cxn>
                <a:cxn ang="0">
                  <a:pos x="connsiteX8-45" y="connsiteY8-46"/>
                </a:cxn>
                <a:cxn ang="0">
                  <a:pos x="connsiteX9-47" y="connsiteY9-48"/>
                </a:cxn>
                <a:cxn ang="0">
                  <a:pos x="connsiteX10-49" y="connsiteY10-50"/>
                </a:cxn>
                <a:cxn ang="0">
                  <a:pos x="connsiteX11-51" y="connsiteY11-52"/>
                </a:cxn>
                <a:cxn ang="0">
                  <a:pos x="connsiteX12-53" y="connsiteY12-54"/>
                </a:cxn>
                <a:cxn ang="0">
                  <a:pos x="connsiteX13-55" y="connsiteY13-56"/>
                </a:cxn>
                <a:cxn ang="0">
                  <a:pos x="connsiteX14-57" y="connsiteY14-58"/>
                </a:cxn>
              </a:cxnLst>
              <a:rect l="l" t="t" r="r" b="b"/>
              <a:pathLst>
                <a:path w="2036080" h="236396">
                  <a:moveTo>
                    <a:pt x="548564" y="0"/>
                  </a:moveTo>
                  <a:lnTo>
                    <a:pt x="548564" y="1"/>
                  </a:lnTo>
                  <a:lnTo>
                    <a:pt x="800443" y="0"/>
                  </a:lnTo>
                  <a:lnTo>
                    <a:pt x="1052320" y="0"/>
                  </a:lnTo>
                  <a:lnTo>
                    <a:pt x="1304198" y="0"/>
                  </a:lnTo>
                  <a:lnTo>
                    <a:pt x="1487514" y="0"/>
                  </a:lnTo>
                  <a:lnTo>
                    <a:pt x="1521564" y="0"/>
                  </a:lnTo>
                  <a:lnTo>
                    <a:pt x="1556077" y="0"/>
                  </a:lnTo>
                  <a:lnTo>
                    <a:pt x="1739393" y="0"/>
                  </a:lnTo>
                  <a:lnTo>
                    <a:pt x="1994688" y="0"/>
                  </a:lnTo>
                  <a:lnTo>
                    <a:pt x="2036080" y="233255"/>
                  </a:lnTo>
                  <a:lnTo>
                    <a:pt x="0" y="236396"/>
                  </a:lnTo>
                  <a:lnTo>
                    <a:pt x="41392" y="0"/>
                  </a:lnTo>
                  <a:lnTo>
                    <a:pt x="296687" y="0"/>
                  </a:lnTo>
                  <a:lnTo>
                    <a:pt x="548564" y="0"/>
                  </a:lnTo>
                  <a:close/>
                </a:path>
              </a:pathLst>
            </a:custGeom>
            <a:solidFill>
              <a:srgbClr val="FEFFFF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 lnSpcReduction="10000"/>
            </a:bodyPr>
            <a:lstStyle/>
            <a:p>
              <a:pPr algn="ctr"/>
              <a:r>
                <a:rPr lang="en-US" altLang="zh-CN" sz="2400" dirty="0">
                  <a:solidFill>
                    <a:schemeClr val="accent1">
                      <a:lumMod val="50000"/>
                    </a:schemeClr>
                  </a:solidFill>
                </a:rPr>
                <a:t>D</a:t>
              </a:r>
              <a:endParaRPr lang="zh-CN" altLang="en-US" sz="2400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grpSp>
        <p:nvGrpSpPr>
          <p:cNvPr id="47" name="组合 46"/>
          <p:cNvGrpSpPr/>
          <p:nvPr>
            <p:custDataLst>
              <p:tags r:id="rId35"/>
            </p:custDataLst>
          </p:nvPr>
        </p:nvGrpSpPr>
        <p:grpSpPr>
          <a:xfrm>
            <a:off x="4864845" y="4073369"/>
            <a:ext cx="2462311" cy="2223158"/>
            <a:chOff x="741475" y="2990850"/>
            <a:chExt cx="2036080" cy="1838325"/>
          </a:xfrm>
        </p:grpSpPr>
        <p:sp>
          <p:nvSpPr>
            <p:cNvPr id="48" name="图文框 47"/>
            <p:cNvSpPr/>
            <p:nvPr>
              <p:custDataLst>
                <p:tags r:id="rId36"/>
              </p:custDataLst>
            </p:nvPr>
          </p:nvSpPr>
          <p:spPr>
            <a:xfrm>
              <a:off x="842962" y="3209925"/>
              <a:ext cx="1800225" cy="1619250"/>
            </a:xfrm>
            <a:prstGeom prst="frame">
              <a:avLst>
                <a:gd name="adj1" fmla="val 6029"/>
              </a:avLst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288000" rtlCol="0" anchor="ctr">
              <a:noAutofit/>
            </a:bodyPr>
            <a:lstStyle/>
            <a:p>
              <a:pPr algn="ctr"/>
              <a:r>
                <a:rPr lang="zh-CN" altLang="en-US" sz="2000" smtClean="0">
                  <a:solidFill>
                    <a:schemeClr val="tx1"/>
                  </a:solidFill>
                  <a:latin typeface="仿宋" charset="0"/>
                  <a:ea typeface="仿宋" charset="0"/>
                </a:rPr>
                <a:t>坚持务求实效，从实际出发，因地制宜、因人施策</a:t>
              </a:r>
              <a:endParaRPr lang="zh-CN" altLang="en-US" sz="2000" smtClean="0">
                <a:solidFill>
                  <a:schemeClr val="tx1"/>
                </a:solidFill>
                <a:latin typeface="仿宋" charset="0"/>
                <a:ea typeface="仿宋" charset="0"/>
              </a:endParaRPr>
            </a:p>
          </p:txBody>
        </p:sp>
        <p:sp>
          <p:nvSpPr>
            <p:cNvPr id="49" name="任意多边形 48"/>
            <p:cNvSpPr/>
            <p:nvPr>
              <p:custDataLst>
                <p:tags r:id="rId37"/>
              </p:custDataLst>
            </p:nvPr>
          </p:nvSpPr>
          <p:spPr>
            <a:xfrm rot="21207542" flipH="1">
              <a:off x="2258490" y="2990850"/>
              <a:ext cx="253633" cy="532439"/>
            </a:xfrm>
            <a:custGeom>
              <a:avLst/>
              <a:gdLst>
                <a:gd name="connsiteX0" fmla="*/ 616004 w 616004"/>
                <a:gd name="connsiteY0" fmla="*/ 0 h 1293144"/>
                <a:gd name="connsiteX1" fmla="*/ 0 w 616004"/>
                <a:gd name="connsiteY1" fmla="*/ 70631 h 1293144"/>
                <a:gd name="connsiteX2" fmla="*/ 0 w 616004"/>
                <a:gd name="connsiteY2" fmla="*/ 985141 h 1293144"/>
                <a:gd name="connsiteX3" fmla="*/ 308002 w 616004"/>
                <a:gd name="connsiteY3" fmla="*/ 1293143 h 1293144"/>
                <a:gd name="connsiteX4" fmla="*/ 308001 w 616004"/>
                <a:gd name="connsiteY4" fmla="*/ 1293144 h 1293144"/>
                <a:gd name="connsiteX5" fmla="*/ 616003 w 616004"/>
                <a:gd name="connsiteY5" fmla="*/ 985142 h 1293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16004" h="1293144">
                  <a:moveTo>
                    <a:pt x="616004" y="0"/>
                  </a:moveTo>
                  <a:lnTo>
                    <a:pt x="0" y="70631"/>
                  </a:lnTo>
                  <a:lnTo>
                    <a:pt x="0" y="985141"/>
                  </a:lnTo>
                  <a:cubicBezTo>
                    <a:pt x="0" y="1155246"/>
                    <a:pt x="137897" y="1293143"/>
                    <a:pt x="308002" y="1293143"/>
                  </a:cubicBezTo>
                  <a:lnTo>
                    <a:pt x="308001" y="1293144"/>
                  </a:lnTo>
                  <a:cubicBezTo>
                    <a:pt x="478106" y="1293144"/>
                    <a:pt x="616003" y="1155247"/>
                    <a:pt x="616003" y="98514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50" name="任意多边形 49"/>
            <p:cNvSpPr/>
            <p:nvPr>
              <p:custDataLst>
                <p:tags r:id="rId38"/>
              </p:custDataLst>
            </p:nvPr>
          </p:nvSpPr>
          <p:spPr>
            <a:xfrm rot="392458">
              <a:off x="1258785" y="2990850"/>
              <a:ext cx="253633" cy="532439"/>
            </a:xfrm>
            <a:custGeom>
              <a:avLst/>
              <a:gdLst>
                <a:gd name="connsiteX0" fmla="*/ 0 w 616004"/>
                <a:gd name="connsiteY0" fmla="*/ 70631 h 1293144"/>
                <a:gd name="connsiteX1" fmla="*/ 616004 w 616004"/>
                <a:gd name="connsiteY1" fmla="*/ 0 h 1293144"/>
                <a:gd name="connsiteX2" fmla="*/ 616003 w 616004"/>
                <a:gd name="connsiteY2" fmla="*/ 985142 h 1293144"/>
                <a:gd name="connsiteX3" fmla="*/ 308001 w 616004"/>
                <a:gd name="connsiteY3" fmla="*/ 1293144 h 1293144"/>
                <a:gd name="connsiteX4" fmla="*/ 308002 w 616004"/>
                <a:gd name="connsiteY4" fmla="*/ 1293143 h 1293144"/>
                <a:gd name="connsiteX5" fmla="*/ 0 w 616004"/>
                <a:gd name="connsiteY5" fmla="*/ 985141 h 1293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16004" h="1293144">
                  <a:moveTo>
                    <a:pt x="0" y="70631"/>
                  </a:moveTo>
                  <a:lnTo>
                    <a:pt x="616004" y="0"/>
                  </a:lnTo>
                  <a:lnTo>
                    <a:pt x="616003" y="985142"/>
                  </a:lnTo>
                  <a:cubicBezTo>
                    <a:pt x="616003" y="1155247"/>
                    <a:pt x="478106" y="1293144"/>
                    <a:pt x="308001" y="1293144"/>
                  </a:cubicBezTo>
                  <a:lnTo>
                    <a:pt x="308002" y="1293143"/>
                  </a:lnTo>
                  <a:cubicBezTo>
                    <a:pt x="137897" y="1293143"/>
                    <a:pt x="0" y="1155246"/>
                    <a:pt x="0" y="98514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52" name="任意多边形 51"/>
            <p:cNvSpPr/>
            <p:nvPr>
              <p:custDataLst>
                <p:tags r:id="rId39"/>
              </p:custDataLst>
            </p:nvPr>
          </p:nvSpPr>
          <p:spPr>
            <a:xfrm rot="392458">
              <a:off x="1510662" y="2990850"/>
              <a:ext cx="253633" cy="532439"/>
            </a:xfrm>
            <a:custGeom>
              <a:avLst/>
              <a:gdLst>
                <a:gd name="connsiteX0" fmla="*/ 0 w 616004"/>
                <a:gd name="connsiteY0" fmla="*/ 70631 h 1293144"/>
                <a:gd name="connsiteX1" fmla="*/ 616004 w 616004"/>
                <a:gd name="connsiteY1" fmla="*/ 0 h 1293144"/>
                <a:gd name="connsiteX2" fmla="*/ 616003 w 616004"/>
                <a:gd name="connsiteY2" fmla="*/ 985142 h 1293144"/>
                <a:gd name="connsiteX3" fmla="*/ 308001 w 616004"/>
                <a:gd name="connsiteY3" fmla="*/ 1293144 h 1293144"/>
                <a:gd name="connsiteX4" fmla="*/ 308002 w 616004"/>
                <a:gd name="connsiteY4" fmla="*/ 1293143 h 1293144"/>
                <a:gd name="connsiteX5" fmla="*/ 0 w 616004"/>
                <a:gd name="connsiteY5" fmla="*/ 985141 h 1293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16004" h="1293144">
                  <a:moveTo>
                    <a:pt x="0" y="70631"/>
                  </a:moveTo>
                  <a:lnTo>
                    <a:pt x="616004" y="0"/>
                  </a:lnTo>
                  <a:lnTo>
                    <a:pt x="616003" y="985142"/>
                  </a:lnTo>
                  <a:cubicBezTo>
                    <a:pt x="616003" y="1155247"/>
                    <a:pt x="478106" y="1293144"/>
                    <a:pt x="308001" y="1293144"/>
                  </a:cubicBezTo>
                  <a:lnTo>
                    <a:pt x="308002" y="1293143"/>
                  </a:lnTo>
                  <a:cubicBezTo>
                    <a:pt x="137897" y="1293143"/>
                    <a:pt x="0" y="1155246"/>
                    <a:pt x="0" y="98514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53" name="任意多边形 52"/>
            <p:cNvSpPr/>
            <p:nvPr>
              <p:custDataLst>
                <p:tags r:id="rId40"/>
              </p:custDataLst>
            </p:nvPr>
          </p:nvSpPr>
          <p:spPr>
            <a:xfrm rot="392458">
              <a:off x="1762540" y="2990850"/>
              <a:ext cx="253633" cy="532439"/>
            </a:xfrm>
            <a:custGeom>
              <a:avLst/>
              <a:gdLst>
                <a:gd name="connsiteX0" fmla="*/ 0 w 616004"/>
                <a:gd name="connsiteY0" fmla="*/ 70631 h 1293144"/>
                <a:gd name="connsiteX1" fmla="*/ 616004 w 616004"/>
                <a:gd name="connsiteY1" fmla="*/ 0 h 1293144"/>
                <a:gd name="connsiteX2" fmla="*/ 616003 w 616004"/>
                <a:gd name="connsiteY2" fmla="*/ 985142 h 1293144"/>
                <a:gd name="connsiteX3" fmla="*/ 308001 w 616004"/>
                <a:gd name="connsiteY3" fmla="*/ 1293144 h 1293144"/>
                <a:gd name="connsiteX4" fmla="*/ 308002 w 616004"/>
                <a:gd name="connsiteY4" fmla="*/ 1293143 h 1293144"/>
                <a:gd name="connsiteX5" fmla="*/ 0 w 616004"/>
                <a:gd name="connsiteY5" fmla="*/ 985141 h 1293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16004" h="1293144">
                  <a:moveTo>
                    <a:pt x="0" y="70631"/>
                  </a:moveTo>
                  <a:lnTo>
                    <a:pt x="616004" y="0"/>
                  </a:lnTo>
                  <a:lnTo>
                    <a:pt x="616003" y="985142"/>
                  </a:lnTo>
                  <a:cubicBezTo>
                    <a:pt x="616003" y="1155247"/>
                    <a:pt x="478106" y="1293144"/>
                    <a:pt x="308001" y="1293144"/>
                  </a:cubicBezTo>
                  <a:lnTo>
                    <a:pt x="308002" y="1293143"/>
                  </a:lnTo>
                  <a:cubicBezTo>
                    <a:pt x="137897" y="1293143"/>
                    <a:pt x="0" y="1155246"/>
                    <a:pt x="0" y="98514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54" name="任意多边形 53"/>
            <p:cNvSpPr/>
            <p:nvPr>
              <p:custDataLst>
                <p:tags r:id="rId41"/>
              </p:custDataLst>
            </p:nvPr>
          </p:nvSpPr>
          <p:spPr>
            <a:xfrm rot="392458">
              <a:off x="2014419" y="2990850"/>
              <a:ext cx="253633" cy="532439"/>
            </a:xfrm>
            <a:custGeom>
              <a:avLst/>
              <a:gdLst>
                <a:gd name="connsiteX0" fmla="*/ 0 w 616004"/>
                <a:gd name="connsiteY0" fmla="*/ 70631 h 1293144"/>
                <a:gd name="connsiteX1" fmla="*/ 616004 w 616004"/>
                <a:gd name="connsiteY1" fmla="*/ 0 h 1293144"/>
                <a:gd name="connsiteX2" fmla="*/ 616003 w 616004"/>
                <a:gd name="connsiteY2" fmla="*/ 985142 h 1293144"/>
                <a:gd name="connsiteX3" fmla="*/ 308001 w 616004"/>
                <a:gd name="connsiteY3" fmla="*/ 1293144 h 1293144"/>
                <a:gd name="connsiteX4" fmla="*/ 308002 w 616004"/>
                <a:gd name="connsiteY4" fmla="*/ 1293143 h 1293144"/>
                <a:gd name="connsiteX5" fmla="*/ 0 w 616004"/>
                <a:gd name="connsiteY5" fmla="*/ 985141 h 1293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16004" h="1293144">
                  <a:moveTo>
                    <a:pt x="0" y="70631"/>
                  </a:moveTo>
                  <a:lnTo>
                    <a:pt x="616004" y="0"/>
                  </a:lnTo>
                  <a:lnTo>
                    <a:pt x="616003" y="985142"/>
                  </a:lnTo>
                  <a:cubicBezTo>
                    <a:pt x="616003" y="1155247"/>
                    <a:pt x="478106" y="1293144"/>
                    <a:pt x="308001" y="1293144"/>
                  </a:cubicBezTo>
                  <a:lnTo>
                    <a:pt x="308002" y="1293143"/>
                  </a:lnTo>
                  <a:cubicBezTo>
                    <a:pt x="137897" y="1293143"/>
                    <a:pt x="0" y="1155246"/>
                    <a:pt x="0" y="98514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55" name="任意多边形 54"/>
            <p:cNvSpPr/>
            <p:nvPr>
              <p:custDataLst>
                <p:tags r:id="rId42"/>
              </p:custDataLst>
            </p:nvPr>
          </p:nvSpPr>
          <p:spPr>
            <a:xfrm rot="392458">
              <a:off x="1006907" y="2990850"/>
              <a:ext cx="253633" cy="532439"/>
            </a:xfrm>
            <a:custGeom>
              <a:avLst/>
              <a:gdLst>
                <a:gd name="connsiteX0" fmla="*/ 0 w 616004"/>
                <a:gd name="connsiteY0" fmla="*/ 70631 h 1293144"/>
                <a:gd name="connsiteX1" fmla="*/ 616004 w 616004"/>
                <a:gd name="connsiteY1" fmla="*/ 0 h 1293144"/>
                <a:gd name="connsiteX2" fmla="*/ 616003 w 616004"/>
                <a:gd name="connsiteY2" fmla="*/ 985142 h 1293144"/>
                <a:gd name="connsiteX3" fmla="*/ 308001 w 616004"/>
                <a:gd name="connsiteY3" fmla="*/ 1293144 h 1293144"/>
                <a:gd name="connsiteX4" fmla="*/ 308002 w 616004"/>
                <a:gd name="connsiteY4" fmla="*/ 1293143 h 1293144"/>
                <a:gd name="connsiteX5" fmla="*/ 0 w 616004"/>
                <a:gd name="connsiteY5" fmla="*/ 985141 h 1293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16004" h="1293144">
                  <a:moveTo>
                    <a:pt x="0" y="70631"/>
                  </a:moveTo>
                  <a:lnTo>
                    <a:pt x="616004" y="0"/>
                  </a:lnTo>
                  <a:lnTo>
                    <a:pt x="616003" y="985142"/>
                  </a:lnTo>
                  <a:cubicBezTo>
                    <a:pt x="616003" y="1155247"/>
                    <a:pt x="478106" y="1293144"/>
                    <a:pt x="308001" y="1293144"/>
                  </a:cubicBezTo>
                  <a:lnTo>
                    <a:pt x="308002" y="1293143"/>
                  </a:lnTo>
                  <a:cubicBezTo>
                    <a:pt x="137897" y="1293143"/>
                    <a:pt x="0" y="1155246"/>
                    <a:pt x="0" y="98514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56" name="任意多边形 55"/>
            <p:cNvSpPr/>
            <p:nvPr>
              <p:custDataLst>
                <p:tags r:id="rId43"/>
              </p:custDataLst>
            </p:nvPr>
          </p:nvSpPr>
          <p:spPr>
            <a:xfrm rot="392458">
              <a:off x="755029" y="2990850"/>
              <a:ext cx="253633" cy="532439"/>
            </a:xfrm>
            <a:custGeom>
              <a:avLst/>
              <a:gdLst>
                <a:gd name="connsiteX0" fmla="*/ 0 w 616004"/>
                <a:gd name="connsiteY0" fmla="*/ 70631 h 1293144"/>
                <a:gd name="connsiteX1" fmla="*/ 616004 w 616004"/>
                <a:gd name="connsiteY1" fmla="*/ 0 h 1293144"/>
                <a:gd name="connsiteX2" fmla="*/ 616003 w 616004"/>
                <a:gd name="connsiteY2" fmla="*/ 985142 h 1293144"/>
                <a:gd name="connsiteX3" fmla="*/ 308001 w 616004"/>
                <a:gd name="connsiteY3" fmla="*/ 1293144 h 1293144"/>
                <a:gd name="connsiteX4" fmla="*/ 308002 w 616004"/>
                <a:gd name="connsiteY4" fmla="*/ 1293143 h 1293144"/>
                <a:gd name="connsiteX5" fmla="*/ 0 w 616004"/>
                <a:gd name="connsiteY5" fmla="*/ 985141 h 1293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16004" h="1293144">
                  <a:moveTo>
                    <a:pt x="0" y="70631"/>
                  </a:moveTo>
                  <a:lnTo>
                    <a:pt x="616004" y="0"/>
                  </a:lnTo>
                  <a:lnTo>
                    <a:pt x="616003" y="985142"/>
                  </a:lnTo>
                  <a:cubicBezTo>
                    <a:pt x="616003" y="1155247"/>
                    <a:pt x="478106" y="1293144"/>
                    <a:pt x="308001" y="1293144"/>
                  </a:cubicBezTo>
                  <a:lnTo>
                    <a:pt x="308002" y="1293143"/>
                  </a:lnTo>
                  <a:cubicBezTo>
                    <a:pt x="137897" y="1293143"/>
                    <a:pt x="0" y="1155246"/>
                    <a:pt x="0" y="98514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57" name="任意多边形 56"/>
            <p:cNvSpPr/>
            <p:nvPr>
              <p:custDataLst>
                <p:tags r:id="rId44"/>
              </p:custDataLst>
            </p:nvPr>
          </p:nvSpPr>
          <p:spPr>
            <a:xfrm rot="21207542" flipH="1">
              <a:off x="2510369" y="2990850"/>
              <a:ext cx="253633" cy="532439"/>
            </a:xfrm>
            <a:custGeom>
              <a:avLst/>
              <a:gdLst>
                <a:gd name="connsiteX0" fmla="*/ 616004 w 616004"/>
                <a:gd name="connsiteY0" fmla="*/ 0 h 1293144"/>
                <a:gd name="connsiteX1" fmla="*/ 0 w 616004"/>
                <a:gd name="connsiteY1" fmla="*/ 70631 h 1293144"/>
                <a:gd name="connsiteX2" fmla="*/ 0 w 616004"/>
                <a:gd name="connsiteY2" fmla="*/ 985141 h 1293144"/>
                <a:gd name="connsiteX3" fmla="*/ 308002 w 616004"/>
                <a:gd name="connsiteY3" fmla="*/ 1293143 h 1293144"/>
                <a:gd name="connsiteX4" fmla="*/ 308001 w 616004"/>
                <a:gd name="connsiteY4" fmla="*/ 1293144 h 1293144"/>
                <a:gd name="connsiteX5" fmla="*/ 616003 w 616004"/>
                <a:gd name="connsiteY5" fmla="*/ 985142 h 1293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16004" h="1293144">
                  <a:moveTo>
                    <a:pt x="616004" y="0"/>
                  </a:moveTo>
                  <a:lnTo>
                    <a:pt x="0" y="70631"/>
                  </a:lnTo>
                  <a:lnTo>
                    <a:pt x="0" y="985141"/>
                  </a:lnTo>
                  <a:cubicBezTo>
                    <a:pt x="0" y="1155246"/>
                    <a:pt x="137897" y="1293143"/>
                    <a:pt x="308002" y="1293143"/>
                  </a:cubicBezTo>
                  <a:lnTo>
                    <a:pt x="308001" y="1293144"/>
                  </a:lnTo>
                  <a:cubicBezTo>
                    <a:pt x="478106" y="1293144"/>
                    <a:pt x="616003" y="1155247"/>
                    <a:pt x="616003" y="98514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58" name="任意多边形 57"/>
            <p:cNvSpPr/>
            <p:nvPr>
              <p:custDataLst>
                <p:tags r:id="rId45"/>
              </p:custDataLst>
            </p:nvPr>
          </p:nvSpPr>
          <p:spPr>
            <a:xfrm>
              <a:off x="741475" y="3007028"/>
              <a:ext cx="2036080" cy="358472"/>
            </a:xfrm>
            <a:custGeom>
              <a:avLst/>
              <a:gdLst>
                <a:gd name="connsiteX0" fmla="*/ 534277 w 2007506"/>
                <a:gd name="connsiteY0" fmla="*/ 0 h 236396"/>
                <a:gd name="connsiteX1" fmla="*/ 534277 w 2007506"/>
                <a:gd name="connsiteY1" fmla="*/ 1 h 236396"/>
                <a:gd name="connsiteX2" fmla="*/ 786156 w 2007506"/>
                <a:gd name="connsiteY2" fmla="*/ 0 h 236396"/>
                <a:gd name="connsiteX3" fmla="*/ 1038033 w 2007506"/>
                <a:gd name="connsiteY3" fmla="*/ 0 h 236396"/>
                <a:gd name="connsiteX4" fmla="*/ 1289911 w 2007506"/>
                <a:gd name="connsiteY4" fmla="*/ 0 h 236396"/>
                <a:gd name="connsiteX5" fmla="*/ 1473227 w 2007506"/>
                <a:gd name="connsiteY5" fmla="*/ 0 h 236396"/>
                <a:gd name="connsiteX6" fmla="*/ 1507277 w 2007506"/>
                <a:gd name="connsiteY6" fmla="*/ 0 h 236396"/>
                <a:gd name="connsiteX7" fmla="*/ 1541790 w 2007506"/>
                <a:gd name="connsiteY7" fmla="*/ 0 h 236396"/>
                <a:gd name="connsiteX8" fmla="*/ 1725106 w 2007506"/>
                <a:gd name="connsiteY8" fmla="*/ 0 h 236396"/>
                <a:gd name="connsiteX9" fmla="*/ 1980401 w 2007506"/>
                <a:gd name="connsiteY9" fmla="*/ 0 h 236396"/>
                <a:gd name="connsiteX10" fmla="*/ 2007506 w 2007506"/>
                <a:gd name="connsiteY10" fmla="*/ 236396 h 236396"/>
                <a:gd name="connsiteX11" fmla="*/ 0 w 2007506"/>
                <a:gd name="connsiteY11" fmla="*/ 236396 h 236396"/>
                <a:gd name="connsiteX12" fmla="*/ 27105 w 2007506"/>
                <a:gd name="connsiteY12" fmla="*/ 0 h 236396"/>
                <a:gd name="connsiteX13" fmla="*/ 282400 w 2007506"/>
                <a:gd name="connsiteY13" fmla="*/ 0 h 236396"/>
                <a:gd name="connsiteX0-1" fmla="*/ 534277 w 2021793"/>
                <a:gd name="connsiteY0-2" fmla="*/ 0 h 236396"/>
                <a:gd name="connsiteX1-3" fmla="*/ 534277 w 2021793"/>
                <a:gd name="connsiteY1-4" fmla="*/ 1 h 236396"/>
                <a:gd name="connsiteX2-5" fmla="*/ 786156 w 2021793"/>
                <a:gd name="connsiteY2-6" fmla="*/ 0 h 236396"/>
                <a:gd name="connsiteX3-7" fmla="*/ 1038033 w 2021793"/>
                <a:gd name="connsiteY3-8" fmla="*/ 0 h 236396"/>
                <a:gd name="connsiteX4-9" fmla="*/ 1289911 w 2021793"/>
                <a:gd name="connsiteY4-10" fmla="*/ 0 h 236396"/>
                <a:gd name="connsiteX5-11" fmla="*/ 1473227 w 2021793"/>
                <a:gd name="connsiteY5-12" fmla="*/ 0 h 236396"/>
                <a:gd name="connsiteX6-13" fmla="*/ 1507277 w 2021793"/>
                <a:gd name="connsiteY6-14" fmla="*/ 0 h 236396"/>
                <a:gd name="connsiteX7-15" fmla="*/ 1541790 w 2021793"/>
                <a:gd name="connsiteY7-16" fmla="*/ 0 h 236396"/>
                <a:gd name="connsiteX8-17" fmla="*/ 1725106 w 2021793"/>
                <a:gd name="connsiteY8-18" fmla="*/ 0 h 236396"/>
                <a:gd name="connsiteX9-19" fmla="*/ 1980401 w 2021793"/>
                <a:gd name="connsiteY9-20" fmla="*/ 0 h 236396"/>
                <a:gd name="connsiteX10-21" fmla="*/ 2021793 w 2021793"/>
                <a:gd name="connsiteY10-22" fmla="*/ 233255 h 236396"/>
                <a:gd name="connsiteX11-23" fmla="*/ 0 w 2021793"/>
                <a:gd name="connsiteY11-24" fmla="*/ 236396 h 236396"/>
                <a:gd name="connsiteX12-25" fmla="*/ 27105 w 2021793"/>
                <a:gd name="connsiteY12-26" fmla="*/ 0 h 236396"/>
                <a:gd name="connsiteX13-27" fmla="*/ 282400 w 2021793"/>
                <a:gd name="connsiteY13-28" fmla="*/ 0 h 236396"/>
                <a:gd name="connsiteX14" fmla="*/ 534277 w 2021793"/>
                <a:gd name="connsiteY14" fmla="*/ 0 h 236396"/>
                <a:gd name="connsiteX0-29" fmla="*/ 548564 w 2036080"/>
                <a:gd name="connsiteY0-30" fmla="*/ 0 h 236396"/>
                <a:gd name="connsiteX1-31" fmla="*/ 548564 w 2036080"/>
                <a:gd name="connsiteY1-32" fmla="*/ 1 h 236396"/>
                <a:gd name="connsiteX2-33" fmla="*/ 800443 w 2036080"/>
                <a:gd name="connsiteY2-34" fmla="*/ 0 h 236396"/>
                <a:gd name="connsiteX3-35" fmla="*/ 1052320 w 2036080"/>
                <a:gd name="connsiteY3-36" fmla="*/ 0 h 236396"/>
                <a:gd name="connsiteX4-37" fmla="*/ 1304198 w 2036080"/>
                <a:gd name="connsiteY4-38" fmla="*/ 0 h 236396"/>
                <a:gd name="connsiteX5-39" fmla="*/ 1487514 w 2036080"/>
                <a:gd name="connsiteY5-40" fmla="*/ 0 h 236396"/>
                <a:gd name="connsiteX6-41" fmla="*/ 1521564 w 2036080"/>
                <a:gd name="connsiteY6-42" fmla="*/ 0 h 236396"/>
                <a:gd name="connsiteX7-43" fmla="*/ 1556077 w 2036080"/>
                <a:gd name="connsiteY7-44" fmla="*/ 0 h 236396"/>
                <a:gd name="connsiteX8-45" fmla="*/ 1739393 w 2036080"/>
                <a:gd name="connsiteY8-46" fmla="*/ 0 h 236396"/>
                <a:gd name="connsiteX9-47" fmla="*/ 1994688 w 2036080"/>
                <a:gd name="connsiteY9-48" fmla="*/ 0 h 236396"/>
                <a:gd name="connsiteX10-49" fmla="*/ 2036080 w 2036080"/>
                <a:gd name="connsiteY10-50" fmla="*/ 233255 h 236396"/>
                <a:gd name="connsiteX11-51" fmla="*/ 0 w 2036080"/>
                <a:gd name="connsiteY11-52" fmla="*/ 236396 h 236396"/>
                <a:gd name="connsiteX12-53" fmla="*/ 41392 w 2036080"/>
                <a:gd name="connsiteY12-54" fmla="*/ 0 h 236396"/>
                <a:gd name="connsiteX13-55" fmla="*/ 296687 w 2036080"/>
                <a:gd name="connsiteY13-56" fmla="*/ 0 h 236396"/>
                <a:gd name="connsiteX14-57" fmla="*/ 548564 w 2036080"/>
                <a:gd name="connsiteY14-58" fmla="*/ 0 h 236396"/>
              </a:gdLst>
              <a:ahLst/>
              <a:cxnLst>
                <a:cxn ang="0">
                  <a:pos x="connsiteX0-29" y="connsiteY0-30"/>
                </a:cxn>
                <a:cxn ang="0">
                  <a:pos x="connsiteX1-31" y="connsiteY1-32"/>
                </a:cxn>
                <a:cxn ang="0">
                  <a:pos x="connsiteX2-33" y="connsiteY2-34"/>
                </a:cxn>
                <a:cxn ang="0">
                  <a:pos x="connsiteX3-35" y="connsiteY3-36"/>
                </a:cxn>
                <a:cxn ang="0">
                  <a:pos x="connsiteX4-37" y="connsiteY4-38"/>
                </a:cxn>
                <a:cxn ang="0">
                  <a:pos x="connsiteX5-39" y="connsiteY5-40"/>
                </a:cxn>
                <a:cxn ang="0">
                  <a:pos x="connsiteX6-41" y="connsiteY6-42"/>
                </a:cxn>
                <a:cxn ang="0">
                  <a:pos x="connsiteX7-43" y="connsiteY7-44"/>
                </a:cxn>
                <a:cxn ang="0">
                  <a:pos x="connsiteX8-45" y="connsiteY8-46"/>
                </a:cxn>
                <a:cxn ang="0">
                  <a:pos x="connsiteX9-47" y="connsiteY9-48"/>
                </a:cxn>
                <a:cxn ang="0">
                  <a:pos x="connsiteX10-49" y="connsiteY10-50"/>
                </a:cxn>
                <a:cxn ang="0">
                  <a:pos x="connsiteX11-51" y="connsiteY11-52"/>
                </a:cxn>
                <a:cxn ang="0">
                  <a:pos x="connsiteX12-53" y="connsiteY12-54"/>
                </a:cxn>
                <a:cxn ang="0">
                  <a:pos x="connsiteX13-55" y="connsiteY13-56"/>
                </a:cxn>
                <a:cxn ang="0">
                  <a:pos x="connsiteX14-57" y="connsiteY14-58"/>
                </a:cxn>
              </a:cxnLst>
              <a:rect l="l" t="t" r="r" b="b"/>
              <a:pathLst>
                <a:path w="2036080" h="236396">
                  <a:moveTo>
                    <a:pt x="548564" y="0"/>
                  </a:moveTo>
                  <a:lnTo>
                    <a:pt x="548564" y="1"/>
                  </a:lnTo>
                  <a:lnTo>
                    <a:pt x="800443" y="0"/>
                  </a:lnTo>
                  <a:lnTo>
                    <a:pt x="1052320" y="0"/>
                  </a:lnTo>
                  <a:lnTo>
                    <a:pt x="1304198" y="0"/>
                  </a:lnTo>
                  <a:lnTo>
                    <a:pt x="1487514" y="0"/>
                  </a:lnTo>
                  <a:lnTo>
                    <a:pt x="1521564" y="0"/>
                  </a:lnTo>
                  <a:lnTo>
                    <a:pt x="1556077" y="0"/>
                  </a:lnTo>
                  <a:lnTo>
                    <a:pt x="1739393" y="0"/>
                  </a:lnTo>
                  <a:lnTo>
                    <a:pt x="1994688" y="0"/>
                  </a:lnTo>
                  <a:lnTo>
                    <a:pt x="2036080" y="233255"/>
                  </a:lnTo>
                  <a:lnTo>
                    <a:pt x="0" y="236396"/>
                  </a:lnTo>
                  <a:lnTo>
                    <a:pt x="41392" y="0"/>
                  </a:lnTo>
                  <a:lnTo>
                    <a:pt x="296687" y="0"/>
                  </a:lnTo>
                  <a:lnTo>
                    <a:pt x="548564" y="0"/>
                  </a:lnTo>
                  <a:close/>
                </a:path>
              </a:pathLst>
            </a:custGeom>
            <a:solidFill>
              <a:srgbClr val="FEFFFF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 lnSpcReduction="10000"/>
            </a:bodyPr>
            <a:lstStyle/>
            <a:p>
              <a:pPr algn="ctr"/>
              <a:r>
                <a:rPr lang="en-US" altLang="zh-CN" sz="2400" dirty="0">
                  <a:solidFill>
                    <a:schemeClr val="accent1">
                      <a:lumMod val="50000"/>
                    </a:schemeClr>
                  </a:solidFill>
                </a:rPr>
                <a:t>E</a:t>
              </a:r>
              <a:endParaRPr lang="zh-CN" altLang="en-US" sz="2400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grpSp>
        <p:nvGrpSpPr>
          <p:cNvPr id="70" name="组合 69"/>
          <p:cNvGrpSpPr/>
          <p:nvPr>
            <p:custDataLst>
              <p:tags r:id="rId46"/>
            </p:custDataLst>
          </p:nvPr>
        </p:nvGrpSpPr>
        <p:grpSpPr>
          <a:xfrm>
            <a:off x="7859247" y="1458566"/>
            <a:ext cx="2462311" cy="2223158"/>
            <a:chOff x="741475" y="2990850"/>
            <a:chExt cx="2036080" cy="1838325"/>
          </a:xfrm>
        </p:grpSpPr>
        <p:sp>
          <p:nvSpPr>
            <p:cNvPr id="71" name="图文框 70"/>
            <p:cNvSpPr/>
            <p:nvPr>
              <p:custDataLst>
                <p:tags r:id="rId47"/>
              </p:custDataLst>
            </p:nvPr>
          </p:nvSpPr>
          <p:spPr>
            <a:xfrm>
              <a:off x="842962" y="3209925"/>
              <a:ext cx="1800225" cy="1619250"/>
            </a:xfrm>
            <a:prstGeom prst="frame">
              <a:avLst>
                <a:gd name="adj1" fmla="val 6029"/>
              </a:avLst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288000" rtlCol="0" anchor="ctr">
              <a:noAutofit/>
            </a:bodyPr>
            <a:lstStyle/>
            <a:p>
              <a:pPr algn="ctr"/>
              <a:r>
                <a:rPr lang="zh-CN" altLang="en-US" sz="2000" smtClean="0">
                  <a:solidFill>
                    <a:schemeClr val="tx1"/>
                  </a:solidFill>
                  <a:latin typeface="仿宋" charset="0"/>
                  <a:ea typeface="仿宋" charset="0"/>
                </a:rPr>
                <a:t>坚持学用结合，在学中做、在做中学，学而信、学而用、学而行</a:t>
              </a:r>
              <a:endParaRPr lang="zh-CN" altLang="en-US" sz="2000" smtClean="0">
                <a:solidFill>
                  <a:schemeClr val="tx1"/>
                </a:solidFill>
                <a:latin typeface="仿宋" charset="0"/>
                <a:ea typeface="仿宋" charset="0"/>
              </a:endParaRPr>
            </a:p>
          </p:txBody>
        </p:sp>
        <p:sp>
          <p:nvSpPr>
            <p:cNvPr id="72" name="任意多边形 71"/>
            <p:cNvSpPr/>
            <p:nvPr>
              <p:custDataLst>
                <p:tags r:id="rId48"/>
              </p:custDataLst>
            </p:nvPr>
          </p:nvSpPr>
          <p:spPr>
            <a:xfrm rot="21207542" flipH="1">
              <a:off x="2258490" y="2990850"/>
              <a:ext cx="253633" cy="532439"/>
            </a:xfrm>
            <a:custGeom>
              <a:avLst/>
              <a:gdLst>
                <a:gd name="connsiteX0" fmla="*/ 616004 w 616004"/>
                <a:gd name="connsiteY0" fmla="*/ 0 h 1293144"/>
                <a:gd name="connsiteX1" fmla="*/ 0 w 616004"/>
                <a:gd name="connsiteY1" fmla="*/ 70631 h 1293144"/>
                <a:gd name="connsiteX2" fmla="*/ 0 w 616004"/>
                <a:gd name="connsiteY2" fmla="*/ 985141 h 1293144"/>
                <a:gd name="connsiteX3" fmla="*/ 308002 w 616004"/>
                <a:gd name="connsiteY3" fmla="*/ 1293143 h 1293144"/>
                <a:gd name="connsiteX4" fmla="*/ 308001 w 616004"/>
                <a:gd name="connsiteY4" fmla="*/ 1293144 h 1293144"/>
                <a:gd name="connsiteX5" fmla="*/ 616003 w 616004"/>
                <a:gd name="connsiteY5" fmla="*/ 985142 h 1293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16004" h="1293144">
                  <a:moveTo>
                    <a:pt x="616004" y="0"/>
                  </a:moveTo>
                  <a:lnTo>
                    <a:pt x="0" y="70631"/>
                  </a:lnTo>
                  <a:lnTo>
                    <a:pt x="0" y="985141"/>
                  </a:lnTo>
                  <a:cubicBezTo>
                    <a:pt x="0" y="1155246"/>
                    <a:pt x="137897" y="1293143"/>
                    <a:pt x="308002" y="1293143"/>
                  </a:cubicBezTo>
                  <a:lnTo>
                    <a:pt x="308001" y="1293144"/>
                  </a:lnTo>
                  <a:cubicBezTo>
                    <a:pt x="478106" y="1293144"/>
                    <a:pt x="616003" y="1155247"/>
                    <a:pt x="616003" y="98514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73" name="任意多边形 72"/>
            <p:cNvSpPr/>
            <p:nvPr>
              <p:custDataLst>
                <p:tags r:id="rId49"/>
              </p:custDataLst>
            </p:nvPr>
          </p:nvSpPr>
          <p:spPr>
            <a:xfrm rot="392458">
              <a:off x="1258785" y="2990850"/>
              <a:ext cx="253633" cy="532439"/>
            </a:xfrm>
            <a:custGeom>
              <a:avLst/>
              <a:gdLst>
                <a:gd name="connsiteX0" fmla="*/ 0 w 616004"/>
                <a:gd name="connsiteY0" fmla="*/ 70631 h 1293144"/>
                <a:gd name="connsiteX1" fmla="*/ 616004 w 616004"/>
                <a:gd name="connsiteY1" fmla="*/ 0 h 1293144"/>
                <a:gd name="connsiteX2" fmla="*/ 616003 w 616004"/>
                <a:gd name="connsiteY2" fmla="*/ 985142 h 1293144"/>
                <a:gd name="connsiteX3" fmla="*/ 308001 w 616004"/>
                <a:gd name="connsiteY3" fmla="*/ 1293144 h 1293144"/>
                <a:gd name="connsiteX4" fmla="*/ 308002 w 616004"/>
                <a:gd name="connsiteY4" fmla="*/ 1293143 h 1293144"/>
                <a:gd name="connsiteX5" fmla="*/ 0 w 616004"/>
                <a:gd name="connsiteY5" fmla="*/ 985141 h 1293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16004" h="1293144">
                  <a:moveTo>
                    <a:pt x="0" y="70631"/>
                  </a:moveTo>
                  <a:lnTo>
                    <a:pt x="616004" y="0"/>
                  </a:lnTo>
                  <a:lnTo>
                    <a:pt x="616003" y="985142"/>
                  </a:lnTo>
                  <a:cubicBezTo>
                    <a:pt x="616003" y="1155247"/>
                    <a:pt x="478106" y="1293144"/>
                    <a:pt x="308001" y="1293144"/>
                  </a:cubicBezTo>
                  <a:lnTo>
                    <a:pt x="308002" y="1293143"/>
                  </a:lnTo>
                  <a:cubicBezTo>
                    <a:pt x="137897" y="1293143"/>
                    <a:pt x="0" y="1155246"/>
                    <a:pt x="0" y="98514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74" name="任意多边形 73"/>
            <p:cNvSpPr/>
            <p:nvPr>
              <p:custDataLst>
                <p:tags r:id="rId50"/>
              </p:custDataLst>
            </p:nvPr>
          </p:nvSpPr>
          <p:spPr>
            <a:xfrm rot="392458">
              <a:off x="1510662" y="2990850"/>
              <a:ext cx="253633" cy="532439"/>
            </a:xfrm>
            <a:custGeom>
              <a:avLst/>
              <a:gdLst>
                <a:gd name="connsiteX0" fmla="*/ 0 w 616004"/>
                <a:gd name="connsiteY0" fmla="*/ 70631 h 1293144"/>
                <a:gd name="connsiteX1" fmla="*/ 616004 w 616004"/>
                <a:gd name="connsiteY1" fmla="*/ 0 h 1293144"/>
                <a:gd name="connsiteX2" fmla="*/ 616003 w 616004"/>
                <a:gd name="connsiteY2" fmla="*/ 985142 h 1293144"/>
                <a:gd name="connsiteX3" fmla="*/ 308001 w 616004"/>
                <a:gd name="connsiteY3" fmla="*/ 1293144 h 1293144"/>
                <a:gd name="connsiteX4" fmla="*/ 308002 w 616004"/>
                <a:gd name="connsiteY4" fmla="*/ 1293143 h 1293144"/>
                <a:gd name="connsiteX5" fmla="*/ 0 w 616004"/>
                <a:gd name="connsiteY5" fmla="*/ 985141 h 1293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16004" h="1293144">
                  <a:moveTo>
                    <a:pt x="0" y="70631"/>
                  </a:moveTo>
                  <a:lnTo>
                    <a:pt x="616004" y="0"/>
                  </a:lnTo>
                  <a:lnTo>
                    <a:pt x="616003" y="985142"/>
                  </a:lnTo>
                  <a:cubicBezTo>
                    <a:pt x="616003" y="1155247"/>
                    <a:pt x="478106" y="1293144"/>
                    <a:pt x="308001" y="1293144"/>
                  </a:cubicBezTo>
                  <a:lnTo>
                    <a:pt x="308002" y="1293143"/>
                  </a:lnTo>
                  <a:cubicBezTo>
                    <a:pt x="137897" y="1293143"/>
                    <a:pt x="0" y="1155246"/>
                    <a:pt x="0" y="98514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75" name="任意多边形 74"/>
            <p:cNvSpPr/>
            <p:nvPr>
              <p:custDataLst>
                <p:tags r:id="rId51"/>
              </p:custDataLst>
            </p:nvPr>
          </p:nvSpPr>
          <p:spPr>
            <a:xfrm rot="392458">
              <a:off x="1762540" y="2990850"/>
              <a:ext cx="253633" cy="532439"/>
            </a:xfrm>
            <a:custGeom>
              <a:avLst/>
              <a:gdLst>
                <a:gd name="connsiteX0" fmla="*/ 0 w 616004"/>
                <a:gd name="connsiteY0" fmla="*/ 70631 h 1293144"/>
                <a:gd name="connsiteX1" fmla="*/ 616004 w 616004"/>
                <a:gd name="connsiteY1" fmla="*/ 0 h 1293144"/>
                <a:gd name="connsiteX2" fmla="*/ 616003 w 616004"/>
                <a:gd name="connsiteY2" fmla="*/ 985142 h 1293144"/>
                <a:gd name="connsiteX3" fmla="*/ 308001 w 616004"/>
                <a:gd name="connsiteY3" fmla="*/ 1293144 h 1293144"/>
                <a:gd name="connsiteX4" fmla="*/ 308002 w 616004"/>
                <a:gd name="connsiteY4" fmla="*/ 1293143 h 1293144"/>
                <a:gd name="connsiteX5" fmla="*/ 0 w 616004"/>
                <a:gd name="connsiteY5" fmla="*/ 985141 h 1293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16004" h="1293144">
                  <a:moveTo>
                    <a:pt x="0" y="70631"/>
                  </a:moveTo>
                  <a:lnTo>
                    <a:pt x="616004" y="0"/>
                  </a:lnTo>
                  <a:lnTo>
                    <a:pt x="616003" y="985142"/>
                  </a:lnTo>
                  <a:cubicBezTo>
                    <a:pt x="616003" y="1155247"/>
                    <a:pt x="478106" y="1293144"/>
                    <a:pt x="308001" y="1293144"/>
                  </a:cubicBezTo>
                  <a:lnTo>
                    <a:pt x="308002" y="1293143"/>
                  </a:lnTo>
                  <a:cubicBezTo>
                    <a:pt x="137897" y="1293143"/>
                    <a:pt x="0" y="1155246"/>
                    <a:pt x="0" y="98514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76" name="任意多边形 75"/>
            <p:cNvSpPr/>
            <p:nvPr>
              <p:custDataLst>
                <p:tags r:id="rId52"/>
              </p:custDataLst>
            </p:nvPr>
          </p:nvSpPr>
          <p:spPr>
            <a:xfrm rot="392458">
              <a:off x="2014419" y="2990850"/>
              <a:ext cx="253633" cy="532439"/>
            </a:xfrm>
            <a:custGeom>
              <a:avLst/>
              <a:gdLst>
                <a:gd name="connsiteX0" fmla="*/ 0 w 616004"/>
                <a:gd name="connsiteY0" fmla="*/ 70631 h 1293144"/>
                <a:gd name="connsiteX1" fmla="*/ 616004 w 616004"/>
                <a:gd name="connsiteY1" fmla="*/ 0 h 1293144"/>
                <a:gd name="connsiteX2" fmla="*/ 616003 w 616004"/>
                <a:gd name="connsiteY2" fmla="*/ 985142 h 1293144"/>
                <a:gd name="connsiteX3" fmla="*/ 308001 w 616004"/>
                <a:gd name="connsiteY3" fmla="*/ 1293144 h 1293144"/>
                <a:gd name="connsiteX4" fmla="*/ 308002 w 616004"/>
                <a:gd name="connsiteY4" fmla="*/ 1293143 h 1293144"/>
                <a:gd name="connsiteX5" fmla="*/ 0 w 616004"/>
                <a:gd name="connsiteY5" fmla="*/ 985141 h 1293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16004" h="1293144">
                  <a:moveTo>
                    <a:pt x="0" y="70631"/>
                  </a:moveTo>
                  <a:lnTo>
                    <a:pt x="616004" y="0"/>
                  </a:lnTo>
                  <a:lnTo>
                    <a:pt x="616003" y="985142"/>
                  </a:lnTo>
                  <a:cubicBezTo>
                    <a:pt x="616003" y="1155247"/>
                    <a:pt x="478106" y="1293144"/>
                    <a:pt x="308001" y="1293144"/>
                  </a:cubicBezTo>
                  <a:lnTo>
                    <a:pt x="308002" y="1293143"/>
                  </a:lnTo>
                  <a:cubicBezTo>
                    <a:pt x="137897" y="1293143"/>
                    <a:pt x="0" y="1155246"/>
                    <a:pt x="0" y="98514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77" name="任意多边形 76"/>
            <p:cNvSpPr/>
            <p:nvPr>
              <p:custDataLst>
                <p:tags r:id="rId53"/>
              </p:custDataLst>
            </p:nvPr>
          </p:nvSpPr>
          <p:spPr>
            <a:xfrm rot="392458">
              <a:off x="1006907" y="2990850"/>
              <a:ext cx="253633" cy="532439"/>
            </a:xfrm>
            <a:custGeom>
              <a:avLst/>
              <a:gdLst>
                <a:gd name="connsiteX0" fmla="*/ 0 w 616004"/>
                <a:gd name="connsiteY0" fmla="*/ 70631 h 1293144"/>
                <a:gd name="connsiteX1" fmla="*/ 616004 w 616004"/>
                <a:gd name="connsiteY1" fmla="*/ 0 h 1293144"/>
                <a:gd name="connsiteX2" fmla="*/ 616003 w 616004"/>
                <a:gd name="connsiteY2" fmla="*/ 985142 h 1293144"/>
                <a:gd name="connsiteX3" fmla="*/ 308001 w 616004"/>
                <a:gd name="connsiteY3" fmla="*/ 1293144 h 1293144"/>
                <a:gd name="connsiteX4" fmla="*/ 308002 w 616004"/>
                <a:gd name="connsiteY4" fmla="*/ 1293143 h 1293144"/>
                <a:gd name="connsiteX5" fmla="*/ 0 w 616004"/>
                <a:gd name="connsiteY5" fmla="*/ 985141 h 1293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16004" h="1293144">
                  <a:moveTo>
                    <a:pt x="0" y="70631"/>
                  </a:moveTo>
                  <a:lnTo>
                    <a:pt x="616004" y="0"/>
                  </a:lnTo>
                  <a:lnTo>
                    <a:pt x="616003" y="985142"/>
                  </a:lnTo>
                  <a:cubicBezTo>
                    <a:pt x="616003" y="1155247"/>
                    <a:pt x="478106" y="1293144"/>
                    <a:pt x="308001" y="1293144"/>
                  </a:cubicBezTo>
                  <a:lnTo>
                    <a:pt x="308002" y="1293143"/>
                  </a:lnTo>
                  <a:cubicBezTo>
                    <a:pt x="137897" y="1293143"/>
                    <a:pt x="0" y="1155246"/>
                    <a:pt x="0" y="98514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78" name="任意多边形 77"/>
            <p:cNvSpPr/>
            <p:nvPr>
              <p:custDataLst>
                <p:tags r:id="rId54"/>
              </p:custDataLst>
            </p:nvPr>
          </p:nvSpPr>
          <p:spPr>
            <a:xfrm rot="392458">
              <a:off x="755029" y="2990850"/>
              <a:ext cx="253633" cy="532439"/>
            </a:xfrm>
            <a:custGeom>
              <a:avLst/>
              <a:gdLst>
                <a:gd name="connsiteX0" fmla="*/ 0 w 616004"/>
                <a:gd name="connsiteY0" fmla="*/ 70631 h 1293144"/>
                <a:gd name="connsiteX1" fmla="*/ 616004 w 616004"/>
                <a:gd name="connsiteY1" fmla="*/ 0 h 1293144"/>
                <a:gd name="connsiteX2" fmla="*/ 616003 w 616004"/>
                <a:gd name="connsiteY2" fmla="*/ 985142 h 1293144"/>
                <a:gd name="connsiteX3" fmla="*/ 308001 w 616004"/>
                <a:gd name="connsiteY3" fmla="*/ 1293144 h 1293144"/>
                <a:gd name="connsiteX4" fmla="*/ 308002 w 616004"/>
                <a:gd name="connsiteY4" fmla="*/ 1293143 h 1293144"/>
                <a:gd name="connsiteX5" fmla="*/ 0 w 616004"/>
                <a:gd name="connsiteY5" fmla="*/ 985141 h 1293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16004" h="1293144">
                  <a:moveTo>
                    <a:pt x="0" y="70631"/>
                  </a:moveTo>
                  <a:lnTo>
                    <a:pt x="616004" y="0"/>
                  </a:lnTo>
                  <a:lnTo>
                    <a:pt x="616003" y="985142"/>
                  </a:lnTo>
                  <a:cubicBezTo>
                    <a:pt x="616003" y="1155247"/>
                    <a:pt x="478106" y="1293144"/>
                    <a:pt x="308001" y="1293144"/>
                  </a:cubicBezTo>
                  <a:lnTo>
                    <a:pt x="308002" y="1293143"/>
                  </a:lnTo>
                  <a:cubicBezTo>
                    <a:pt x="137897" y="1293143"/>
                    <a:pt x="0" y="1155246"/>
                    <a:pt x="0" y="98514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79" name="任意多边形 78"/>
            <p:cNvSpPr/>
            <p:nvPr>
              <p:custDataLst>
                <p:tags r:id="rId55"/>
              </p:custDataLst>
            </p:nvPr>
          </p:nvSpPr>
          <p:spPr>
            <a:xfrm rot="21207542" flipH="1">
              <a:off x="2510369" y="2990850"/>
              <a:ext cx="253633" cy="532439"/>
            </a:xfrm>
            <a:custGeom>
              <a:avLst/>
              <a:gdLst>
                <a:gd name="connsiteX0" fmla="*/ 616004 w 616004"/>
                <a:gd name="connsiteY0" fmla="*/ 0 h 1293144"/>
                <a:gd name="connsiteX1" fmla="*/ 0 w 616004"/>
                <a:gd name="connsiteY1" fmla="*/ 70631 h 1293144"/>
                <a:gd name="connsiteX2" fmla="*/ 0 w 616004"/>
                <a:gd name="connsiteY2" fmla="*/ 985141 h 1293144"/>
                <a:gd name="connsiteX3" fmla="*/ 308002 w 616004"/>
                <a:gd name="connsiteY3" fmla="*/ 1293143 h 1293144"/>
                <a:gd name="connsiteX4" fmla="*/ 308001 w 616004"/>
                <a:gd name="connsiteY4" fmla="*/ 1293144 h 1293144"/>
                <a:gd name="connsiteX5" fmla="*/ 616003 w 616004"/>
                <a:gd name="connsiteY5" fmla="*/ 985142 h 1293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16004" h="1293144">
                  <a:moveTo>
                    <a:pt x="616004" y="0"/>
                  </a:moveTo>
                  <a:lnTo>
                    <a:pt x="0" y="70631"/>
                  </a:lnTo>
                  <a:lnTo>
                    <a:pt x="0" y="985141"/>
                  </a:lnTo>
                  <a:cubicBezTo>
                    <a:pt x="0" y="1155246"/>
                    <a:pt x="137897" y="1293143"/>
                    <a:pt x="308002" y="1293143"/>
                  </a:cubicBezTo>
                  <a:lnTo>
                    <a:pt x="308001" y="1293144"/>
                  </a:lnTo>
                  <a:cubicBezTo>
                    <a:pt x="478106" y="1293144"/>
                    <a:pt x="616003" y="1155247"/>
                    <a:pt x="616003" y="98514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80" name="任意多边形 79"/>
            <p:cNvSpPr/>
            <p:nvPr>
              <p:custDataLst>
                <p:tags r:id="rId56"/>
              </p:custDataLst>
            </p:nvPr>
          </p:nvSpPr>
          <p:spPr>
            <a:xfrm>
              <a:off x="741475" y="3007028"/>
              <a:ext cx="2036080" cy="358472"/>
            </a:xfrm>
            <a:custGeom>
              <a:avLst/>
              <a:gdLst>
                <a:gd name="connsiteX0" fmla="*/ 534277 w 2007506"/>
                <a:gd name="connsiteY0" fmla="*/ 0 h 236396"/>
                <a:gd name="connsiteX1" fmla="*/ 534277 w 2007506"/>
                <a:gd name="connsiteY1" fmla="*/ 1 h 236396"/>
                <a:gd name="connsiteX2" fmla="*/ 786156 w 2007506"/>
                <a:gd name="connsiteY2" fmla="*/ 0 h 236396"/>
                <a:gd name="connsiteX3" fmla="*/ 1038033 w 2007506"/>
                <a:gd name="connsiteY3" fmla="*/ 0 h 236396"/>
                <a:gd name="connsiteX4" fmla="*/ 1289911 w 2007506"/>
                <a:gd name="connsiteY4" fmla="*/ 0 h 236396"/>
                <a:gd name="connsiteX5" fmla="*/ 1473227 w 2007506"/>
                <a:gd name="connsiteY5" fmla="*/ 0 h 236396"/>
                <a:gd name="connsiteX6" fmla="*/ 1507277 w 2007506"/>
                <a:gd name="connsiteY6" fmla="*/ 0 h 236396"/>
                <a:gd name="connsiteX7" fmla="*/ 1541790 w 2007506"/>
                <a:gd name="connsiteY7" fmla="*/ 0 h 236396"/>
                <a:gd name="connsiteX8" fmla="*/ 1725106 w 2007506"/>
                <a:gd name="connsiteY8" fmla="*/ 0 h 236396"/>
                <a:gd name="connsiteX9" fmla="*/ 1980401 w 2007506"/>
                <a:gd name="connsiteY9" fmla="*/ 0 h 236396"/>
                <a:gd name="connsiteX10" fmla="*/ 2007506 w 2007506"/>
                <a:gd name="connsiteY10" fmla="*/ 236396 h 236396"/>
                <a:gd name="connsiteX11" fmla="*/ 0 w 2007506"/>
                <a:gd name="connsiteY11" fmla="*/ 236396 h 236396"/>
                <a:gd name="connsiteX12" fmla="*/ 27105 w 2007506"/>
                <a:gd name="connsiteY12" fmla="*/ 0 h 236396"/>
                <a:gd name="connsiteX13" fmla="*/ 282400 w 2007506"/>
                <a:gd name="connsiteY13" fmla="*/ 0 h 236396"/>
                <a:gd name="connsiteX0-1" fmla="*/ 534277 w 2021793"/>
                <a:gd name="connsiteY0-2" fmla="*/ 0 h 236396"/>
                <a:gd name="connsiteX1-3" fmla="*/ 534277 w 2021793"/>
                <a:gd name="connsiteY1-4" fmla="*/ 1 h 236396"/>
                <a:gd name="connsiteX2-5" fmla="*/ 786156 w 2021793"/>
                <a:gd name="connsiteY2-6" fmla="*/ 0 h 236396"/>
                <a:gd name="connsiteX3-7" fmla="*/ 1038033 w 2021793"/>
                <a:gd name="connsiteY3-8" fmla="*/ 0 h 236396"/>
                <a:gd name="connsiteX4-9" fmla="*/ 1289911 w 2021793"/>
                <a:gd name="connsiteY4-10" fmla="*/ 0 h 236396"/>
                <a:gd name="connsiteX5-11" fmla="*/ 1473227 w 2021793"/>
                <a:gd name="connsiteY5-12" fmla="*/ 0 h 236396"/>
                <a:gd name="connsiteX6-13" fmla="*/ 1507277 w 2021793"/>
                <a:gd name="connsiteY6-14" fmla="*/ 0 h 236396"/>
                <a:gd name="connsiteX7-15" fmla="*/ 1541790 w 2021793"/>
                <a:gd name="connsiteY7-16" fmla="*/ 0 h 236396"/>
                <a:gd name="connsiteX8-17" fmla="*/ 1725106 w 2021793"/>
                <a:gd name="connsiteY8-18" fmla="*/ 0 h 236396"/>
                <a:gd name="connsiteX9-19" fmla="*/ 1980401 w 2021793"/>
                <a:gd name="connsiteY9-20" fmla="*/ 0 h 236396"/>
                <a:gd name="connsiteX10-21" fmla="*/ 2021793 w 2021793"/>
                <a:gd name="connsiteY10-22" fmla="*/ 233255 h 236396"/>
                <a:gd name="connsiteX11-23" fmla="*/ 0 w 2021793"/>
                <a:gd name="connsiteY11-24" fmla="*/ 236396 h 236396"/>
                <a:gd name="connsiteX12-25" fmla="*/ 27105 w 2021793"/>
                <a:gd name="connsiteY12-26" fmla="*/ 0 h 236396"/>
                <a:gd name="connsiteX13-27" fmla="*/ 282400 w 2021793"/>
                <a:gd name="connsiteY13-28" fmla="*/ 0 h 236396"/>
                <a:gd name="connsiteX14" fmla="*/ 534277 w 2021793"/>
                <a:gd name="connsiteY14" fmla="*/ 0 h 236396"/>
                <a:gd name="connsiteX0-29" fmla="*/ 548564 w 2036080"/>
                <a:gd name="connsiteY0-30" fmla="*/ 0 h 236396"/>
                <a:gd name="connsiteX1-31" fmla="*/ 548564 w 2036080"/>
                <a:gd name="connsiteY1-32" fmla="*/ 1 h 236396"/>
                <a:gd name="connsiteX2-33" fmla="*/ 800443 w 2036080"/>
                <a:gd name="connsiteY2-34" fmla="*/ 0 h 236396"/>
                <a:gd name="connsiteX3-35" fmla="*/ 1052320 w 2036080"/>
                <a:gd name="connsiteY3-36" fmla="*/ 0 h 236396"/>
                <a:gd name="connsiteX4-37" fmla="*/ 1304198 w 2036080"/>
                <a:gd name="connsiteY4-38" fmla="*/ 0 h 236396"/>
                <a:gd name="connsiteX5-39" fmla="*/ 1487514 w 2036080"/>
                <a:gd name="connsiteY5-40" fmla="*/ 0 h 236396"/>
                <a:gd name="connsiteX6-41" fmla="*/ 1521564 w 2036080"/>
                <a:gd name="connsiteY6-42" fmla="*/ 0 h 236396"/>
                <a:gd name="connsiteX7-43" fmla="*/ 1556077 w 2036080"/>
                <a:gd name="connsiteY7-44" fmla="*/ 0 h 236396"/>
                <a:gd name="connsiteX8-45" fmla="*/ 1739393 w 2036080"/>
                <a:gd name="connsiteY8-46" fmla="*/ 0 h 236396"/>
                <a:gd name="connsiteX9-47" fmla="*/ 1994688 w 2036080"/>
                <a:gd name="connsiteY9-48" fmla="*/ 0 h 236396"/>
                <a:gd name="connsiteX10-49" fmla="*/ 2036080 w 2036080"/>
                <a:gd name="connsiteY10-50" fmla="*/ 233255 h 236396"/>
                <a:gd name="connsiteX11-51" fmla="*/ 0 w 2036080"/>
                <a:gd name="connsiteY11-52" fmla="*/ 236396 h 236396"/>
                <a:gd name="connsiteX12-53" fmla="*/ 41392 w 2036080"/>
                <a:gd name="connsiteY12-54" fmla="*/ 0 h 236396"/>
                <a:gd name="connsiteX13-55" fmla="*/ 296687 w 2036080"/>
                <a:gd name="connsiteY13-56" fmla="*/ 0 h 236396"/>
                <a:gd name="connsiteX14-57" fmla="*/ 548564 w 2036080"/>
                <a:gd name="connsiteY14-58" fmla="*/ 0 h 236396"/>
              </a:gdLst>
              <a:ahLst/>
              <a:cxnLst>
                <a:cxn ang="0">
                  <a:pos x="connsiteX0-29" y="connsiteY0-30"/>
                </a:cxn>
                <a:cxn ang="0">
                  <a:pos x="connsiteX1-31" y="connsiteY1-32"/>
                </a:cxn>
                <a:cxn ang="0">
                  <a:pos x="connsiteX2-33" y="connsiteY2-34"/>
                </a:cxn>
                <a:cxn ang="0">
                  <a:pos x="connsiteX3-35" y="connsiteY3-36"/>
                </a:cxn>
                <a:cxn ang="0">
                  <a:pos x="connsiteX4-37" y="connsiteY4-38"/>
                </a:cxn>
                <a:cxn ang="0">
                  <a:pos x="connsiteX5-39" y="connsiteY5-40"/>
                </a:cxn>
                <a:cxn ang="0">
                  <a:pos x="connsiteX6-41" y="connsiteY6-42"/>
                </a:cxn>
                <a:cxn ang="0">
                  <a:pos x="connsiteX7-43" y="connsiteY7-44"/>
                </a:cxn>
                <a:cxn ang="0">
                  <a:pos x="connsiteX8-45" y="connsiteY8-46"/>
                </a:cxn>
                <a:cxn ang="0">
                  <a:pos x="connsiteX9-47" y="connsiteY9-48"/>
                </a:cxn>
                <a:cxn ang="0">
                  <a:pos x="connsiteX10-49" y="connsiteY10-50"/>
                </a:cxn>
                <a:cxn ang="0">
                  <a:pos x="connsiteX11-51" y="connsiteY11-52"/>
                </a:cxn>
                <a:cxn ang="0">
                  <a:pos x="connsiteX12-53" y="connsiteY12-54"/>
                </a:cxn>
                <a:cxn ang="0">
                  <a:pos x="connsiteX13-55" y="connsiteY13-56"/>
                </a:cxn>
                <a:cxn ang="0">
                  <a:pos x="connsiteX14-57" y="connsiteY14-58"/>
                </a:cxn>
              </a:cxnLst>
              <a:rect l="l" t="t" r="r" b="b"/>
              <a:pathLst>
                <a:path w="2036080" h="236396">
                  <a:moveTo>
                    <a:pt x="548564" y="0"/>
                  </a:moveTo>
                  <a:lnTo>
                    <a:pt x="548564" y="1"/>
                  </a:lnTo>
                  <a:lnTo>
                    <a:pt x="800443" y="0"/>
                  </a:lnTo>
                  <a:lnTo>
                    <a:pt x="1052320" y="0"/>
                  </a:lnTo>
                  <a:lnTo>
                    <a:pt x="1304198" y="0"/>
                  </a:lnTo>
                  <a:lnTo>
                    <a:pt x="1487514" y="0"/>
                  </a:lnTo>
                  <a:lnTo>
                    <a:pt x="1521564" y="0"/>
                  </a:lnTo>
                  <a:lnTo>
                    <a:pt x="1556077" y="0"/>
                  </a:lnTo>
                  <a:lnTo>
                    <a:pt x="1739393" y="0"/>
                  </a:lnTo>
                  <a:lnTo>
                    <a:pt x="1994688" y="0"/>
                  </a:lnTo>
                  <a:lnTo>
                    <a:pt x="2036080" y="233255"/>
                  </a:lnTo>
                  <a:lnTo>
                    <a:pt x="0" y="236396"/>
                  </a:lnTo>
                  <a:lnTo>
                    <a:pt x="41392" y="0"/>
                  </a:lnTo>
                  <a:lnTo>
                    <a:pt x="296687" y="0"/>
                  </a:lnTo>
                  <a:lnTo>
                    <a:pt x="548564" y="0"/>
                  </a:lnTo>
                  <a:close/>
                </a:path>
              </a:pathLst>
            </a:custGeom>
            <a:solidFill>
              <a:srgbClr val="FEFFFF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 lnSpcReduction="10000"/>
            </a:bodyPr>
            <a:lstStyle/>
            <a:p>
              <a:pPr algn="ctr"/>
              <a:r>
                <a:rPr lang="en-US" altLang="zh-CN" sz="2400" dirty="0">
                  <a:solidFill>
                    <a:schemeClr val="accent1">
                      <a:lumMod val="50000"/>
                    </a:schemeClr>
                  </a:solidFill>
                </a:rPr>
                <a:t>C</a:t>
              </a:r>
              <a:endParaRPr lang="zh-CN" altLang="en-US" sz="2400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grpSp>
        <p:nvGrpSpPr>
          <p:cNvPr id="81" name="组合 80"/>
          <p:cNvGrpSpPr/>
          <p:nvPr>
            <p:custDataLst>
              <p:tags r:id="rId57"/>
            </p:custDataLst>
          </p:nvPr>
        </p:nvGrpSpPr>
        <p:grpSpPr>
          <a:xfrm>
            <a:off x="7859247" y="4073369"/>
            <a:ext cx="2462311" cy="2223158"/>
            <a:chOff x="741475" y="2990850"/>
            <a:chExt cx="2036080" cy="1838325"/>
          </a:xfrm>
        </p:grpSpPr>
        <p:sp>
          <p:nvSpPr>
            <p:cNvPr id="82" name="图文框 81"/>
            <p:cNvSpPr/>
            <p:nvPr>
              <p:custDataLst>
                <p:tags r:id="rId58"/>
              </p:custDataLst>
            </p:nvPr>
          </p:nvSpPr>
          <p:spPr>
            <a:xfrm>
              <a:off x="842962" y="3209925"/>
              <a:ext cx="1800225" cy="1619250"/>
            </a:xfrm>
            <a:prstGeom prst="frame">
              <a:avLst>
                <a:gd name="adj1" fmla="val 6029"/>
              </a:avLst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288000" rtlCol="0" anchor="ctr">
              <a:noAutofit/>
            </a:bodyPr>
            <a:lstStyle/>
            <a:p>
              <a:pPr algn="ctr"/>
              <a:r>
                <a:rPr lang="zh-CN" altLang="en-US" sz="2000" smtClean="0">
                  <a:solidFill>
                    <a:schemeClr val="tx1"/>
                  </a:solidFill>
                  <a:latin typeface="仿宋" charset="0"/>
                  <a:ea typeface="仿宋" charset="0"/>
                </a:rPr>
                <a:t>坚持以上率下，发挥“</a:t>
              </a:r>
              <a:r>
                <a:rPr lang="zh-CN" altLang="en-US" sz="2000" smtClean="0">
                  <a:solidFill>
                    <a:schemeClr val="tx1"/>
                  </a:solidFill>
                  <a:latin typeface="仿宋" charset="0"/>
                  <a:ea typeface="仿宋" charset="0"/>
                  <a:sym typeface="+mn-ea"/>
                </a:rPr>
                <a:t>关键少数</a:t>
              </a:r>
              <a:r>
                <a:rPr lang="zh-CN" altLang="en-US" sz="2000" smtClean="0">
                  <a:solidFill>
                    <a:schemeClr val="tx1"/>
                  </a:solidFill>
                  <a:latin typeface="仿宋" charset="0"/>
                  <a:ea typeface="仿宋" charset="0"/>
                </a:rPr>
                <a:t>”的引领作用</a:t>
              </a:r>
              <a:endParaRPr lang="zh-CN" altLang="en-US" sz="2000" smtClean="0">
                <a:solidFill>
                  <a:schemeClr val="tx1"/>
                </a:solidFill>
                <a:latin typeface="隶书" charset="0"/>
                <a:ea typeface="隶书" charset="0"/>
              </a:endParaRPr>
            </a:p>
          </p:txBody>
        </p:sp>
        <p:sp>
          <p:nvSpPr>
            <p:cNvPr id="83" name="任意多边形 82"/>
            <p:cNvSpPr/>
            <p:nvPr>
              <p:custDataLst>
                <p:tags r:id="rId59"/>
              </p:custDataLst>
            </p:nvPr>
          </p:nvSpPr>
          <p:spPr>
            <a:xfrm rot="21207542" flipH="1">
              <a:off x="2258490" y="2990850"/>
              <a:ext cx="253633" cy="532439"/>
            </a:xfrm>
            <a:custGeom>
              <a:avLst/>
              <a:gdLst>
                <a:gd name="connsiteX0" fmla="*/ 616004 w 616004"/>
                <a:gd name="connsiteY0" fmla="*/ 0 h 1293144"/>
                <a:gd name="connsiteX1" fmla="*/ 0 w 616004"/>
                <a:gd name="connsiteY1" fmla="*/ 70631 h 1293144"/>
                <a:gd name="connsiteX2" fmla="*/ 0 w 616004"/>
                <a:gd name="connsiteY2" fmla="*/ 985141 h 1293144"/>
                <a:gd name="connsiteX3" fmla="*/ 308002 w 616004"/>
                <a:gd name="connsiteY3" fmla="*/ 1293143 h 1293144"/>
                <a:gd name="connsiteX4" fmla="*/ 308001 w 616004"/>
                <a:gd name="connsiteY4" fmla="*/ 1293144 h 1293144"/>
                <a:gd name="connsiteX5" fmla="*/ 616003 w 616004"/>
                <a:gd name="connsiteY5" fmla="*/ 985142 h 1293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16004" h="1293144">
                  <a:moveTo>
                    <a:pt x="616004" y="0"/>
                  </a:moveTo>
                  <a:lnTo>
                    <a:pt x="0" y="70631"/>
                  </a:lnTo>
                  <a:lnTo>
                    <a:pt x="0" y="985141"/>
                  </a:lnTo>
                  <a:cubicBezTo>
                    <a:pt x="0" y="1155246"/>
                    <a:pt x="137897" y="1293143"/>
                    <a:pt x="308002" y="1293143"/>
                  </a:cubicBezTo>
                  <a:lnTo>
                    <a:pt x="308001" y="1293144"/>
                  </a:lnTo>
                  <a:cubicBezTo>
                    <a:pt x="478106" y="1293144"/>
                    <a:pt x="616003" y="1155247"/>
                    <a:pt x="616003" y="98514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84" name="任意多边形 83"/>
            <p:cNvSpPr/>
            <p:nvPr>
              <p:custDataLst>
                <p:tags r:id="rId60"/>
              </p:custDataLst>
            </p:nvPr>
          </p:nvSpPr>
          <p:spPr>
            <a:xfrm rot="392458">
              <a:off x="1258785" y="2990850"/>
              <a:ext cx="253633" cy="532439"/>
            </a:xfrm>
            <a:custGeom>
              <a:avLst/>
              <a:gdLst>
                <a:gd name="connsiteX0" fmla="*/ 0 w 616004"/>
                <a:gd name="connsiteY0" fmla="*/ 70631 h 1293144"/>
                <a:gd name="connsiteX1" fmla="*/ 616004 w 616004"/>
                <a:gd name="connsiteY1" fmla="*/ 0 h 1293144"/>
                <a:gd name="connsiteX2" fmla="*/ 616003 w 616004"/>
                <a:gd name="connsiteY2" fmla="*/ 985142 h 1293144"/>
                <a:gd name="connsiteX3" fmla="*/ 308001 w 616004"/>
                <a:gd name="connsiteY3" fmla="*/ 1293144 h 1293144"/>
                <a:gd name="connsiteX4" fmla="*/ 308002 w 616004"/>
                <a:gd name="connsiteY4" fmla="*/ 1293143 h 1293144"/>
                <a:gd name="connsiteX5" fmla="*/ 0 w 616004"/>
                <a:gd name="connsiteY5" fmla="*/ 985141 h 1293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16004" h="1293144">
                  <a:moveTo>
                    <a:pt x="0" y="70631"/>
                  </a:moveTo>
                  <a:lnTo>
                    <a:pt x="616004" y="0"/>
                  </a:lnTo>
                  <a:lnTo>
                    <a:pt x="616003" y="985142"/>
                  </a:lnTo>
                  <a:cubicBezTo>
                    <a:pt x="616003" y="1155247"/>
                    <a:pt x="478106" y="1293144"/>
                    <a:pt x="308001" y="1293144"/>
                  </a:cubicBezTo>
                  <a:lnTo>
                    <a:pt x="308002" y="1293143"/>
                  </a:lnTo>
                  <a:cubicBezTo>
                    <a:pt x="137897" y="1293143"/>
                    <a:pt x="0" y="1155246"/>
                    <a:pt x="0" y="98514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85" name="任意多边形 84"/>
            <p:cNvSpPr/>
            <p:nvPr>
              <p:custDataLst>
                <p:tags r:id="rId61"/>
              </p:custDataLst>
            </p:nvPr>
          </p:nvSpPr>
          <p:spPr>
            <a:xfrm rot="392458">
              <a:off x="1510662" y="2990850"/>
              <a:ext cx="253633" cy="532439"/>
            </a:xfrm>
            <a:custGeom>
              <a:avLst/>
              <a:gdLst>
                <a:gd name="connsiteX0" fmla="*/ 0 w 616004"/>
                <a:gd name="connsiteY0" fmla="*/ 70631 h 1293144"/>
                <a:gd name="connsiteX1" fmla="*/ 616004 w 616004"/>
                <a:gd name="connsiteY1" fmla="*/ 0 h 1293144"/>
                <a:gd name="connsiteX2" fmla="*/ 616003 w 616004"/>
                <a:gd name="connsiteY2" fmla="*/ 985142 h 1293144"/>
                <a:gd name="connsiteX3" fmla="*/ 308001 w 616004"/>
                <a:gd name="connsiteY3" fmla="*/ 1293144 h 1293144"/>
                <a:gd name="connsiteX4" fmla="*/ 308002 w 616004"/>
                <a:gd name="connsiteY4" fmla="*/ 1293143 h 1293144"/>
                <a:gd name="connsiteX5" fmla="*/ 0 w 616004"/>
                <a:gd name="connsiteY5" fmla="*/ 985141 h 1293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16004" h="1293144">
                  <a:moveTo>
                    <a:pt x="0" y="70631"/>
                  </a:moveTo>
                  <a:lnTo>
                    <a:pt x="616004" y="0"/>
                  </a:lnTo>
                  <a:lnTo>
                    <a:pt x="616003" y="985142"/>
                  </a:lnTo>
                  <a:cubicBezTo>
                    <a:pt x="616003" y="1155247"/>
                    <a:pt x="478106" y="1293144"/>
                    <a:pt x="308001" y="1293144"/>
                  </a:cubicBezTo>
                  <a:lnTo>
                    <a:pt x="308002" y="1293143"/>
                  </a:lnTo>
                  <a:cubicBezTo>
                    <a:pt x="137897" y="1293143"/>
                    <a:pt x="0" y="1155246"/>
                    <a:pt x="0" y="98514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86" name="任意多边形 85"/>
            <p:cNvSpPr/>
            <p:nvPr>
              <p:custDataLst>
                <p:tags r:id="rId62"/>
              </p:custDataLst>
            </p:nvPr>
          </p:nvSpPr>
          <p:spPr>
            <a:xfrm rot="392458">
              <a:off x="1762540" y="2990850"/>
              <a:ext cx="253633" cy="532439"/>
            </a:xfrm>
            <a:custGeom>
              <a:avLst/>
              <a:gdLst>
                <a:gd name="connsiteX0" fmla="*/ 0 w 616004"/>
                <a:gd name="connsiteY0" fmla="*/ 70631 h 1293144"/>
                <a:gd name="connsiteX1" fmla="*/ 616004 w 616004"/>
                <a:gd name="connsiteY1" fmla="*/ 0 h 1293144"/>
                <a:gd name="connsiteX2" fmla="*/ 616003 w 616004"/>
                <a:gd name="connsiteY2" fmla="*/ 985142 h 1293144"/>
                <a:gd name="connsiteX3" fmla="*/ 308001 w 616004"/>
                <a:gd name="connsiteY3" fmla="*/ 1293144 h 1293144"/>
                <a:gd name="connsiteX4" fmla="*/ 308002 w 616004"/>
                <a:gd name="connsiteY4" fmla="*/ 1293143 h 1293144"/>
                <a:gd name="connsiteX5" fmla="*/ 0 w 616004"/>
                <a:gd name="connsiteY5" fmla="*/ 985141 h 1293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16004" h="1293144">
                  <a:moveTo>
                    <a:pt x="0" y="70631"/>
                  </a:moveTo>
                  <a:lnTo>
                    <a:pt x="616004" y="0"/>
                  </a:lnTo>
                  <a:lnTo>
                    <a:pt x="616003" y="985142"/>
                  </a:lnTo>
                  <a:cubicBezTo>
                    <a:pt x="616003" y="1155247"/>
                    <a:pt x="478106" y="1293144"/>
                    <a:pt x="308001" y="1293144"/>
                  </a:cubicBezTo>
                  <a:lnTo>
                    <a:pt x="308002" y="1293143"/>
                  </a:lnTo>
                  <a:cubicBezTo>
                    <a:pt x="137897" y="1293143"/>
                    <a:pt x="0" y="1155246"/>
                    <a:pt x="0" y="98514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87" name="任意多边形 86"/>
            <p:cNvSpPr/>
            <p:nvPr>
              <p:custDataLst>
                <p:tags r:id="rId63"/>
              </p:custDataLst>
            </p:nvPr>
          </p:nvSpPr>
          <p:spPr>
            <a:xfrm rot="392458">
              <a:off x="2014419" y="2990850"/>
              <a:ext cx="253633" cy="532439"/>
            </a:xfrm>
            <a:custGeom>
              <a:avLst/>
              <a:gdLst>
                <a:gd name="connsiteX0" fmla="*/ 0 w 616004"/>
                <a:gd name="connsiteY0" fmla="*/ 70631 h 1293144"/>
                <a:gd name="connsiteX1" fmla="*/ 616004 w 616004"/>
                <a:gd name="connsiteY1" fmla="*/ 0 h 1293144"/>
                <a:gd name="connsiteX2" fmla="*/ 616003 w 616004"/>
                <a:gd name="connsiteY2" fmla="*/ 985142 h 1293144"/>
                <a:gd name="connsiteX3" fmla="*/ 308001 w 616004"/>
                <a:gd name="connsiteY3" fmla="*/ 1293144 h 1293144"/>
                <a:gd name="connsiteX4" fmla="*/ 308002 w 616004"/>
                <a:gd name="connsiteY4" fmla="*/ 1293143 h 1293144"/>
                <a:gd name="connsiteX5" fmla="*/ 0 w 616004"/>
                <a:gd name="connsiteY5" fmla="*/ 985141 h 1293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16004" h="1293144">
                  <a:moveTo>
                    <a:pt x="0" y="70631"/>
                  </a:moveTo>
                  <a:lnTo>
                    <a:pt x="616004" y="0"/>
                  </a:lnTo>
                  <a:lnTo>
                    <a:pt x="616003" y="985142"/>
                  </a:lnTo>
                  <a:cubicBezTo>
                    <a:pt x="616003" y="1155247"/>
                    <a:pt x="478106" y="1293144"/>
                    <a:pt x="308001" y="1293144"/>
                  </a:cubicBezTo>
                  <a:lnTo>
                    <a:pt x="308002" y="1293143"/>
                  </a:lnTo>
                  <a:cubicBezTo>
                    <a:pt x="137897" y="1293143"/>
                    <a:pt x="0" y="1155246"/>
                    <a:pt x="0" y="98514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88" name="任意多边形 87"/>
            <p:cNvSpPr/>
            <p:nvPr>
              <p:custDataLst>
                <p:tags r:id="rId64"/>
              </p:custDataLst>
            </p:nvPr>
          </p:nvSpPr>
          <p:spPr>
            <a:xfrm rot="392458">
              <a:off x="1006907" y="2990850"/>
              <a:ext cx="253633" cy="532439"/>
            </a:xfrm>
            <a:custGeom>
              <a:avLst/>
              <a:gdLst>
                <a:gd name="connsiteX0" fmla="*/ 0 w 616004"/>
                <a:gd name="connsiteY0" fmla="*/ 70631 h 1293144"/>
                <a:gd name="connsiteX1" fmla="*/ 616004 w 616004"/>
                <a:gd name="connsiteY1" fmla="*/ 0 h 1293144"/>
                <a:gd name="connsiteX2" fmla="*/ 616003 w 616004"/>
                <a:gd name="connsiteY2" fmla="*/ 985142 h 1293144"/>
                <a:gd name="connsiteX3" fmla="*/ 308001 w 616004"/>
                <a:gd name="connsiteY3" fmla="*/ 1293144 h 1293144"/>
                <a:gd name="connsiteX4" fmla="*/ 308002 w 616004"/>
                <a:gd name="connsiteY4" fmla="*/ 1293143 h 1293144"/>
                <a:gd name="connsiteX5" fmla="*/ 0 w 616004"/>
                <a:gd name="connsiteY5" fmla="*/ 985141 h 1293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16004" h="1293144">
                  <a:moveTo>
                    <a:pt x="0" y="70631"/>
                  </a:moveTo>
                  <a:lnTo>
                    <a:pt x="616004" y="0"/>
                  </a:lnTo>
                  <a:lnTo>
                    <a:pt x="616003" y="985142"/>
                  </a:lnTo>
                  <a:cubicBezTo>
                    <a:pt x="616003" y="1155247"/>
                    <a:pt x="478106" y="1293144"/>
                    <a:pt x="308001" y="1293144"/>
                  </a:cubicBezTo>
                  <a:lnTo>
                    <a:pt x="308002" y="1293143"/>
                  </a:lnTo>
                  <a:cubicBezTo>
                    <a:pt x="137897" y="1293143"/>
                    <a:pt x="0" y="1155246"/>
                    <a:pt x="0" y="98514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89" name="任意多边形 88"/>
            <p:cNvSpPr/>
            <p:nvPr>
              <p:custDataLst>
                <p:tags r:id="rId65"/>
              </p:custDataLst>
            </p:nvPr>
          </p:nvSpPr>
          <p:spPr>
            <a:xfrm rot="392458">
              <a:off x="755029" y="2990850"/>
              <a:ext cx="253633" cy="532439"/>
            </a:xfrm>
            <a:custGeom>
              <a:avLst/>
              <a:gdLst>
                <a:gd name="connsiteX0" fmla="*/ 0 w 616004"/>
                <a:gd name="connsiteY0" fmla="*/ 70631 h 1293144"/>
                <a:gd name="connsiteX1" fmla="*/ 616004 w 616004"/>
                <a:gd name="connsiteY1" fmla="*/ 0 h 1293144"/>
                <a:gd name="connsiteX2" fmla="*/ 616003 w 616004"/>
                <a:gd name="connsiteY2" fmla="*/ 985142 h 1293144"/>
                <a:gd name="connsiteX3" fmla="*/ 308001 w 616004"/>
                <a:gd name="connsiteY3" fmla="*/ 1293144 h 1293144"/>
                <a:gd name="connsiteX4" fmla="*/ 308002 w 616004"/>
                <a:gd name="connsiteY4" fmla="*/ 1293143 h 1293144"/>
                <a:gd name="connsiteX5" fmla="*/ 0 w 616004"/>
                <a:gd name="connsiteY5" fmla="*/ 985141 h 1293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16004" h="1293144">
                  <a:moveTo>
                    <a:pt x="0" y="70631"/>
                  </a:moveTo>
                  <a:lnTo>
                    <a:pt x="616004" y="0"/>
                  </a:lnTo>
                  <a:lnTo>
                    <a:pt x="616003" y="985142"/>
                  </a:lnTo>
                  <a:cubicBezTo>
                    <a:pt x="616003" y="1155247"/>
                    <a:pt x="478106" y="1293144"/>
                    <a:pt x="308001" y="1293144"/>
                  </a:cubicBezTo>
                  <a:lnTo>
                    <a:pt x="308002" y="1293143"/>
                  </a:lnTo>
                  <a:cubicBezTo>
                    <a:pt x="137897" y="1293143"/>
                    <a:pt x="0" y="1155246"/>
                    <a:pt x="0" y="98514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90" name="任意多边形 89"/>
            <p:cNvSpPr/>
            <p:nvPr>
              <p:custDataLst>
                <p:tags r:id="rId66"/>
              </p:custDataLst>
            </p:nvPr>
          </p:nvSpPr>
          <p:spPr>
            <a:xfrm rot="21207542" flipH="1">
              <a:off x="2510369" y="2990850"/>
              <a:ext cx="253633" cy="532439"/>
            </a:xfrm>
            <a:custGeom>
              <a:avLst/>
              <a:gdLst>
                <a:gd name="connsiteX0" fmla="*/ 616004 w 616004"/>
                <a:gd name="connsiteY0" fmla="*/ 0 h 1293144"/>
                <a:gd name="connsiteX1" fmla="*/ 0 w 616004"/>
                <a:gd name="connsiteY1" fmla="*/ 70631 h 1293144"/>
                <a:gd name="connsiteX2" fmla="*/ 0 w 616004"/>
                <a:gd name="connsiteY2" fmla="*/ 985141 h 1293144"/>
                <a:gd name="connsiteX3" fmla="*/ 308002 w 616004"/>
                <a:gd name="connsiteY3" fmla="*/ 1293143 h 1293144"/>
                <a:gd name="connsiteX4" fmla="*/ 308001 w 616004"/>
                <a:gd name="connsiteY4" fmla="*/ 1293144 h 1293144"/>
                <a:gd name="connsiteX5" fmla="*/ 616003 w 616004"/>
                <a:gd name="connsiteY5" fmla="*/ 985142 h 1293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16004" h="1293144">
                  <a:moveTo>
                    <a:pt x="616004" y="0"/>
                  </a:moveTo>
                  <a:lnTo>
                    <a:pt x="0" y="70631"/>
                  </a:lnTo>
                  <a:lnTo>
                    <a:pt x="0" y="985141"/>
                  </a:lnTo>
                  <a:cubicBezTo>
                    <a:pt x="0" y="1155246"/>
                    <a:pt x="137897" y="1293143"/>
                    <a:pt x="308002" y="1293143"/>
                  </a:cubicBezTo>
                  <a:lnTo>
                    <a:pt x="308001" y="1293144"/>
                  </a:lnTo>
                  <a:cubicBezTo>
                    <a:pt x="478106" y="1293144"/>
                    <a:pt x="616003" y="1155247"/>
                    <a:pt x="616003" y="98514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91" name="任意多边形 90"/>
            <p:cNvSpPr/>
            <p:nvPr>
              <p:custDataLst>
                <p:tags r:id="rId67"/>
              </p:custDataLst>
            </p:nvPr>
          </p:nvSpPr>
          <p:spPr>
            <a:xfrm>
              <a:off x="741475" y="3007028"/>
              <a:ext cx="2036080" cy="358472"/>
            </a:xfrm>
            <a:custGeom>
              <a:avLst/>
              <a:gdLst>
                <a:gd name="connsiteX0" fmla="*/ 534277 w 2007506"/>
                <a:gd name="connsiteY0" fmla="*/ 0 h 236396"/>
                <a:gd name="connsiteX1" fmla="*/ 534277 w 2007506"/>
                <a:gd name="connsiteY1" fmla="*/ 1 h 236396"/>
                <a:gd name="connsiteX2" fmla="*/ 786156 w 2007506"/>
                <a:gd name="connsiteY2" fmla="*/ 0 h 236396"/>
                <a:gd name="connsiteX3" fmla="*/ 1038033 w 2007506"/>
                <a:gd name="connsiteY3" fmla="*/ 0 h 236396"/>
                <a:gd name="connsiteX4" fmla="*/ 1289911 w 2007506"/>
                <a:gd name="connsiteY4" fmla="*/ 0 h 236396"/>
                <a:gd name="connsiteX5" fmla="*/ 1473227 w 2007506"/>
                <a:gd name="connsiteY5" fmla="*/ 0 h 236396"/>
                <a:gd name="connsiteX6" fmla="*/ 1507277 w 2007506"/>
                <a:gd name="connsiteY6" fmla="*/ 0 h 236396"/>
                <a:gd name="connsiteX7" fmla="*/ 1541790 w 2007506"/>
                <a:gd name="connsiteY7" fmla="*/ 0 h 236396"/>
                <a:gd name="connsiteX8" fmla="*/ 1725106 w 2007506"/>
                <a:gd name="connsiteY8" fmla="*/ 0 h 236396"/>
                <a:gd name="connsiteX9" fmla="*/ 1980401 w 2007506"/>
                <a:gd name="connsiteY9" fmla="*/ 0 h 236396"/>
                <a:gd name="connsiteX10" fmla="*/ 2007506 w 2007506"/>
                <a:gd name="connsiteY10" fmla="*/ 236396 h 236396"/>
                <a:gd name="connsiteX11" fmla="*/ 0 w 2007506"/>
                <a:gd name="connsiteY11" fmla="*/ 236396 h 236396"/>
                <a:gd name="connsiteX12" fmla="*/ 27105 w 2007506"/>
                <a:gd name="connsiteY12" fmla="*/ 0 h 236396"/>
                <a:gd name="connsiteX13" fmla="*/ 282400 w 2007506"/>
                <a:gd name="connsiteY13" fmla="*/ 0 h 236396"/>
                <a:gd name="connsiteX0-1" fmla="*/ 534277 w 2021793"/>
                <a:gd name="connsiteY0-2" fmla="*/ 0 h 236396"/>
                <a:gd name="connsiteX1-3" fmla="*/ 534277 w 2021793"/>
                <a:gd name="connsiteY1-4" fmla="*/ 1 h 236396"/>
                <a:gd name="connsiteX2-5" fmla="*/ 786156 w 2021793"/>
                <a:gd name="connsiteY2-6" fmla="*/ 0 h 236396"/>
                <a:gd name="connsiteX3-7" fmla="*/ 1038033 w 2021793"/>
                <a:gd name="connsiteY3-8" fmla="*/ 0 h 236396"/>
                <a:gd name="connsiteX4-9" fmla="*/ 1289911 w 2021793"/>
                <a:gd name="connsiteY4-10" fmla="*/ 0 h 236396"/>
                <a:gd name="connsiteX5-11" fmla="*/ 1473227 w 2021793"/>
                <a:gd name="connsiteY5-12" fmla="*/ 0 h 236396"/>
                <a:gd name="connsiteX6-13" fmla="*/ 1507277 w 2021793"/>
                <a:gd name="connsiteY6-14" fmla="*/ 0 h 236396"/>
                <a:gd name="connsiteX7-15" fmla="*/ 1541790 w 2021793"/>
                <a:gd name="connsiteY7-16" fmla="*/ 0 h 236396"/>
                <a:gd name="connsiteX8-17" fmla="*/ 1725106 w 2021793"/>
                <a:gd name="connsiteY8-18" fmla="*/ 0 h 236396"/>
                <a:gd name="connsiteX9-19" fmla="*/ 1980401 w 2021793"/>
                <a:gd name="connsiteY9-20" fmla="*/ 0 h 236396"/>
                <a:gd name="connsiteX10-21" fmla="*/ 2021793 w 2021793"/>
                <a:gd name="connsiteY10-22" fmla="*/ 233255 h 236396"/>
                <a:gd name="connsiteX11-23" fmla="*/ 0 w 2021793"/>
                <a:gd name="connsiteY11-24" fmla="*/ 236396 h 236396"/>
                <a:gd name="connsiteX12-25" fmla="*/ 27105 w 2021793"/>
                <a:gd name="connsiteY12-26" fmla="*/ 0 h 236396"/>
                <a:gd name="connsiteX13-27" fmla="*/ 282400 w 2021793"/>
                <a:gd name="connsiteY13-28" fmla="*/ 0 h 236396"/>
                <a:gd name="connsiteX14" fmla="*/ 534277 w 2021793"/>
                <a:gd name="connsiteY14" fmla="*/ 0 h 236396"/>
                <a:gd name="connsiteX0-29" fmla="*/ 548564 w 2036080"/>
                <a:gd name="connsiteY0-30" fmla="*/ 0 h 236396"/>
                <a:gd name="connsiteX1-31" fmla="*/ 548564 w 2036080"/>
                <a:gd name="connsiteY1-32" fmla="*/ 1 h 236396"/>
                <a:gd name="connsiteX2-33" fmla="*/ 800443 w 2036080"/>
                <a:gd name="connsiteY2-34" fmla="*/ 0 h 236396"/>
                <a:gd name="connsiteX3-35" fmla="*/ 1052320 w 2036080"/>
                <a:gd name="connsiteY3-36" fmla="*/ 0 h 236396"/>
                <a:gd name="connsiteX4-37" fmla="*/ 1304198 w 2036080"/>
                <a:gd name="connsiteY4-38" fmla="*/ 0 h 236396"/>
                <a:gd name="connsiteX5-39" fmla="*/ 1487514 w 2036080"/>
                <a:gd name="connsiteY5-40" fmla="*/ 0 h 236396"/>
                <a:gd name="connsiteX6-41" fmla="*/ 1521564 w 2036080"/>
                <a:gd name="connsiteY6-42" fmla="*/ 0 h 236396"/>
                <a:gd name="connsiteX7-43" fmla="*/ 1556077 w 2036080"/>
                <a:gd name="connsiteY7-44" fmla="*/ 0 h 236396"/>
                <a:gd name="connsiteX8-45" fmla="*/ 1739393 w 2036080"/>
                <a:gd name="connsiteY8-46" fmla="*/ 0 h 236396"/>
                <a:gd name="connsiteX9-47" fmla="*/ 1994688 w 2036080"/>
                <a:gd name="connsiteY9-48" fmla="*/ 0 h 236396"/>
                <a:gd name="connsiteX10-49" fmla="*/ 2036080 w 2036080"/>
                <a:gd name="connsiteY10-50" fmla="*/ 233255 h 236396"/>
                <a:gd name="connsiteX11-51" fmla="*/ 0 w 2036080"/>
                <a:gd name="connsiteY11-52" fmla="*/ 236396 h 236396"/>
                <a:gd name="connsiteX12-53" fmla="*/ 41392 w 2036080"/>
                <a:gd name="connsiteY12-54" fmla="*/ 0 h 236396"/>
                <a:gd name="connsiteX13-55" fmla="*/ 296687 w 2036080"/>
                <a:gd name="connsiteY13-56" fmla="*/ 0 h 236396"/>
                <a:gd name="connsiteX14-57" fmla="*/ 548564 w 2036080"/>
                <a:gd name="connsiteY14-58" fmla="*/ 0 h 236396"/>
              </a:gdLst>
              <a:ahLst/>
              <a:cxnLst>
                <a:cxn ang="0">
                  <a:pos x="connsiteX0-29" y="connsiteY0-30"/>
                </a:cxn>
                <a:cxn ang="0">
                  <a:pos x="connsiteX1-31" y="connsiteY1-32"/>
                </a:cxn>
                <a:cxn ang="0">
                  <a:pos x="connsiteX2-33" y="connsiteY2-34"/>
                </a:cxn>
                <a:cxn ang="0">
                  <a:pos x="connsiteX3-35" y="connsiteY3-36"/>
                </a:cxn>
                <a:cxn ang="0">
                  <a:pos x="connsiteX4-37" y="connsiteY4-38"/>
                </a:cxn>
                <a:cxn ang="0">
                  <a:pos x="connsiteX5-39" y="connsiteY5-40"/>
                </a:cxn>
                <a:cxn ang="0">
                  <a:pos x="connsiteX6-41" y="connsiteY6-42"/>
                </a:cxn>
                <a:cxn ang="0">
                  <a:pos x="connsiteX7-43" y="connsiteY7-44"/>
                </a:cxn>
                <a:cxn ang="0">
                  <a:pos x="connsiteX8-45" y="connsiteY8-46"/>
                </a:cxn>
                <a:cxn ang="0">
                  <a:pos x="connsiteX9-47" y="connsiteY9-48"/>
                </a:cxn>
                <a:cxn ang="0">
                  <a:pos x="connsiteX10-49" y="connsiteY10-50"/>
                </a:cxn>
                <a:cxn ang="0">
                  <a:pos x="connsiteX11-51" y="connsiteY11-52"/>
                </a:cxn>
                <a:cxn ang="0">
                  <a:pos x="connsiteX12-53" y="connsiteY12-54"/>
                </a:cxn>
                <a:cxn ang="0">
                  <a:pos x="connsiteX13-55" y="connsiteY13-56"/>
                </a:cxn>
                <a:cxn ang="0">
                  <a:pos x="connsiteX14-57" y="connsiteY14-58"/>
                </a:cxn>
              </a:cxnLst>
              <a:rect l="l" t="t" r="r" b="b"/>
              <a:pathLst>
                <a:path w="2036080" h="236396">
                  <a:moveTo>
                    <a:pt x="548564" y="0"/>
                  </a:moveTo>
                  <a:lnTo>
                    <a:pt x="548564" y="1"/>
                  </a:lnTo>
                  <a:lnTo>
                    <a:pt x="800443" y="0"/>
                  </a:lnTo>
                  <a:lnTo>
                    <a:pt x="1052320" y="0"/>
                  </a:lnTo>
                  <a:lnTo>
                    <a:pt x="1304198" y="0"/>
                  </a:lnTo>
                  <a:lnTo>
                    <a:pt x="1487514" y="0"/>
                  </a:lnTo>
                  <a:lnTo>
                    <a:pt x="1521564" y="0"/>
                  </a:lnTo>
                  <a:lnTo>
                    <a:pt x="1556077" y="0"/>
                  </a:lnTo>
                  <a:lnTo>
                    <a:pt x="1739393" y="0"/>
                  </a:lnTo>
                  <a:lnTo>
                    <a:pt x="1994688" y="0"/>
                  </a:lnTo>
                  <a:lnTo>
                    <a:pt x="2036080" y="233255"/>
                  </a:lnTo>
                  <a:lnTo>
                    <a:pt x="0" y="236396"/>
                  </a:lnTo>
                  <a:lnTo>
                    <a:pt x="41392" y="0"/>
                  </a:lnTo>
                  <a:lnTo>
                    <a:pt x="296687" y="0"/>
                  </a:lnTo>
                  <a:lnTo>
                    <a:pt x="548564" y="0"/>
                  </a:lnTo>
                  <a:close/>
                </a:path>
              </a:pathLst>
            </a:custGeom>
            <a:solidFill>
              <a:srgbClr val="FEFFFF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 lnSpcReduction="10000"/>
            </a:bodyPr>
            <a:lstStyle/>
            <a:p>
              <a:pPr algn="ctr"/>
              <a:r>
                <a:rPr lang="en-US" altLang="zh-CN" sz="2400" dirty="0">
                  <a:solidFill>
                    <a:schemeClr val="accent1">
                      <a:lumMod val="50000"/>
                    </a:schemeClr>
                  </a:solidFill>
                </a:rPr>
                <a:t>F</a:t>
              </a:r>
              <a:endParaRPr lang="zh-CN" altLang="en-US" sz="2400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pic>
        <p:nvPicPr>
          <p:cNvPr id="17" name="图片 16" descr="QQ图片20160519172047"/>
          <p:cNvPicPr>
            <a:picLocks noChangeAspect="1"/>
          </p:cNvPicPr>
          <p:nvPr/>
        </p:nvPicPr>
        <p:blipFill>
          <a:blip r:embed="rId68"/>
          <a:stretch>
            <a:fillRect/>
          </a:stretch>
        </p:blipFill>
        <p:spPr>
          <a:xfrm>
            <a:off x="26035" y="5715"/>
            <a:ext cx="1687195" cy="1350010"/>
          </a:xfrm>
          <a:prstGeom prst="rect">
            <a:avLst/>
          </a:prstGeom>
        </p:spPr>
      </p:pic>
    </p:spTree>
    <p:custDataLst>
      <p:tags r:id="rId69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矩形 19"/>
          <p:cNvSpPr/>
          <p:nvPr>
            <p:custDataLst>
              <p:tags r:id="rId1"/>
            </p:custDataLst>
          </p:nvPr>
        </p:nvSpPr>
        <p:spPr>
          <a:xfrm>
            <a:off x="1659890" y="179705"/>
            <a:ext cx="7928610" cy="1087755"/>
          </a:xfrm>
          <a:prstGeom prst="rect">
            <a:avLst/>
          </a:prstGeom>
        </p:spPr>
        <p:txBody>
          <a:bodyPr wrap="square">
            <a:normAutofit lnSpcReduction="10000"/>
          </a:bodyPr>
          <a:lstStyle/>
          <a:p>
            <a:pPr algn="l"/>
            <a:r>
              <a:rPr lang="zh-CN" altLang="en-US" sz="32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+mj-lt"/>
                <a:ea typeface="+mj-ea"/>
                <a:cs typeface="+mj-cs"/>
                <a:sym typeface="Arial" pitchFamily="34" charset="0"/>
              </a:rPr>
              <a:t>党规党章怎么学：</a:t>
            </a:r>
            <a:endParaRPr lang="zh-CN" altLang="en-US" sz="320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+mj-lt"/>
              <a:ea typeface="+mj-ea"/>
              <a:cs typeface="+mj-cs"/>
              <a:sym typeface="Arial" pitchFamily="34" charset="0"/>
            </a:endParaRPr>
          </a:p>
          <a:p>
            <a:pPr algn="l"/>
            <a:r>
              <a:rPr lang="zh-CN" altLang="en-US" dirty="0">
                <a:solidFill>
                  <a:schemeClr val="tx1"/>
                </a:solidFill>
                <a:latin typeface="仿宋" charset="0"/>
                <a:ea typeface="仿宋" charset="0"/>
                <a:cs typeface="+mj-cs"/>
                <a:sym typeface="Arial" pitchFamily="34" charset="0"/>
              </a:rPr>
              <a:t>全处党员要逐条逐句通读党章，重在明确基本标准、树立行为规范，弄清楚该做什么、不该做什么，能做什么、不能做什么。</a:t>
            </a:r>
            <a:endParaRPr lang="zh-CN" altLang="en-US" dirty="0">
              <a:solidFill>
                <a:schemeClr val="tx1"/>
              </a:solidFill>
              <a:latin typeface="仿宋" charset="0"/>
              <a:ea typeface="仿宋" charset="0"/>
              <a:cs typeface="+mj-cs"/>
              <a:sym typeface="Arial" pitchFamily="34" charset="0"/>
            </a:endParaRPr>
          </a:p>
        </p:txBody>
      </p:sp>
      <p:sp>
        <p:nvSpPr>
          <p:cNvPr id="8" name="任意多边形 7"/>
          <p:cNvSpPr/>
          <p:nvPr>
            <p:custDataLst>
              <p:tags r:id="rId2"/>
            </p:custDataLst>
          </p:nvPr>
        </p:nvSpPr>
        <p:spPr>
          <a:xfrm rot="5400000" flipH="1">
            <a:off x="4823102" y="4697736"/>
            <a:ext cx="414853" cy="366065"/>
          </a:xfrm>
          <a:custGeom>
            <a:avLst/>
            <a:gdLst>
              <a:gd name="connsiteX0" fmla="*/ 635794 w 635794"/>
              <a:gd name="connsiteY0" fmla="*/ 280987 h 280987"/>
              <a:gd name="connsiteX1" fmla="*/ 635794 w 635794"/>
              <a:gd name="connsiteY1" fmla="*/ 0 h 280987"/>
              <a:gd name="connsiteX2" fmla="*/ 0 w 635794"/>
              <a:gd name="connsiteY2" fmla="*/ 0 h 280987"/>
              <a:gd name="connsiteX3" fmla="*/ 0 w 635794"/>
              <a:gd name="connsiteY3" fmla="*/ 280987 h 280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35794" h="280987">
                <a:moveTo>
                  <a:pt x="635794" y="280987"/>
                </a:moveTo>
                <a:lnTo>
                  <a:pt x="635794" y="0"/>
                </a:lnTo>
                <a:lnTo>
                  <a:pt x="0" y="0"/>
                </a:lnTo>
                <a:lnTo>
                  <a:pt x="0" y="280987"/>
                </a:lnTo>
                <a:close/>
              </a:path>
            </a:pathLst>
          </a:custGeom>
          <a:solidFill>
            <a:schemeClr val="accent3"/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rmAutofit fontScale="85000" lnSpcReduction="10000"/>
          </a:bodyPr>
          <a:lstStyle/>
          <a:p>
            <a:pPr algn="just">
              <a:lnSpc>
                <a:spcPct val="130000"/>
              </a:lnSpc>
            </a:pPr>
            <a:endParaRPr lang="zh-CN" altLang="en-US" dirty="0" err="1">
              <a:solidFill>
                <a:srgbClr val="FFFFFF"/>
              </a:solidFill>
              <a:sym typeface="Arial" pitchFamily="34" charset="0"/>
            </a:endParaRPr>
          </a:p>
        </p:txBody>
      </p:sp>
      <p:sp>
        <p:nvSpPr>
          <p:cNvPr id="9" name="任意多边形 8"/>
          <p:cNvSpPr/>
          <p:nvPr>
            <p:custDataLst>
              <p:tags r:id="rId3"/>
            </p:custDataLst>
          </p:nvPr>
        </p:nvSpPr>
        <p:spPr>
          <a:xfrm flipH="1">
            <a:off x="4847495" y="6060054"/>
            <a:ext cx="828301" cy="274438"/>
          </a:xfrm>
          <a:custGeom>
            <a:avLst/>
            <a:gdLst>
              <a:gd name="connsiteX0" fmla="*/ 635794 w 635794"/>
              <a:gd name="connsiteY0" fmla="*/ 280987 h 280987"/>
              <a:gd name="connsiteX1" fmla="*/ 635794 w 635794"/>
              <a:gd name="connsiteY1" fmla="*/ 0 h 280987"/>
              <a:gd name="connsiteX2" fmla="*/ 0 w 635794"/>
              <a:gd name="connsiteY2" fmla="*/ 0 h 280987"/>
              <a:gd name="connsiteX3" fmla="*/ 0 w 635794"/>
              <a:gd name="connsiteY3" fmla="*/ 280987 h 280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35794" h="280987">
                <a:moveTo>
                  <a:pt x="635794" y="280987"/>
                </a:moveTo>
                <a:lnTo>
                  <a:pt x="635794" y="0"/>
                </a:lnTo>
                <a:lnTo>
                  <a:pt x="0" y="0"/>
                </a:lnTo>
                <a:lnTo>
                  <a:pt x="0" y="280987"/>
                </a:lnTo>
                <a:close/>
              </a:path>
            </a:pathLst>
          </a:custGeom>
          <a:solidFill>
            <a:schemeClr val="accent2"/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rmAutofit fontScale="55000" lnSpcReduction="10000"/>
          </a:bodyPr>
          <a:lstStyle/>
          <a:p>
            <a:pPr algn="just">
              <a:lnSpc>
                <a:spcPct val="130000"/>
              </a:lnSpc>
            </a:pPr>
            <a:endParaRPr lang="zh-CN" altLang="en-US" dirty="0" err="1">
              <a:solidFill>
                <a:srgbClr val="FFFFFF"/>
              </a:solidFill>
              <a:sym typeface="Arial" pitchFamily="34" charset="0"/>
            </a:endParaRPr>
          </a:p>
        </p:txBody>
      </p:sp>
      <p:sp>
        <p:nvSpPr>
          <p:cNvPr id="10" name="任意多边形 9"/>
          <p:cNvSpPr/>
          <p:nvPr>
            <p:custDataLst>
              <p:tags r:id="rId4"/>
            </p:custDataLst>
          </p:nvPr>
        </p:nvSpPr>
        <p:spPr>
          <a:xfrm flipH="1">
            <a:off x="6465318" y="4673872"/>
            <a:ext cx="828301" cy="274438"/>
          </a:xfrm>
          <a:custGeom>
            <a:avLst/>
            <a:gdLst>
              <a:gd name="connsiteX0" fmla="*/ 635794 w 635794"/>
              <a:gd name="connsiteY0" fmla="*/ 280987 h 280987"/>
              <a:gd name="connsiteX1" fmla="*/ 635794 w 635794"/>
              <a:gd name="connsiteY1" fmla="*/ 0 h 280987"/>
              <a:gd name="connsiteX2" fmla="*/ 0 w 635794"/>
              <a:gd name="connsiteY2" fmla="*/ 0 h 280987"/>
              <a:gd name="connsiteX3" fmla="*/ 0 w 635794"/>
              <a:gd name="connsiteY3" fmla="*/ 280987 h 280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35794" h="280987">
                <a:moveTo>
                  <a:pt x="635794" y="280987"/>
                </a:moveTo>
                <a:lnTo>
                  <a:pt x="635794" y="0"/>
                </a:lnTo>
                <a:lnTo>
                  <a:pt x="0" y="0"/>
                </a:lnTo>
                <a:lnTo>
                  <a:pt x="0" y="280987"/>
                </a:lnTo>
                <a:close/>
              </a:path>
            </a:pathLst>
          </a:custGeom>
          <a:solidFill>
            <a:schemeClr val="accent1"/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rmAutofit fontScale="55000" lnSpcReduction="10000"/>
          </a:bodyPr>
          <a:lstStyle/>
          <a:p>
            <a:pPr algn="just">
              <a:lnSpc>
                <a:spcPct val="130000"/>
              </a:lnSpc>
            </a:pPr>
            <a:endParaRPr lang="zh-CN" altLang="en-US" dirty="0" err="1">
              <a:solidFill>
                <a:srgbClr val="FFFFFF"/>
              </a:solidFill>
              <a:sym typeface="Arial" pitchFamily="34" charset="0"/>
            </a:endParaRPr>
          </a:p>
        </p:txBody>
      </p:sp>
      <p:sp>
        <p:nvSpPr>
          <p:cNvPr id="12" name="任意多边形 11"/>
          <p:cNvSpPr/>
          <p:nvPr>
            <p:custDataLst>
              <p:tags r:id="rId5"/>
            </p:custDataLst>
          </p:nvPr>
        </p:nvSpPr>
        <p:spPr>
          <a:xfrm rot="5400000" flipH="1">
            <a:off x="6851638" y="6268321"/>
            <a:ext cx="248004" cy="366065"/>
          </a:xfrm>
          <a:custGeom>
            <a:avLst/>
            <a:gdLst>
              <a:gd name="connsiteX0" fmla="*/ 635794 w 635794"/>
              <a:gd name="connsiteY0" fmla="*/ 280987 h 280987"/>
              <a:gd name="connsiteX1" fmla="*/ 635794 w 635794"/>
              <a:gd name="connsiteY1" fmla="*/ 0 h 280987"/>
              <a:gd name="connsiteX2" fmla="*/ 0 w 635794"/>
              <a:gd name="connsiteY2" fmla="*/ 0 h 280987"/>
              <a:gd name="connsiteX3" fmla="*/ 0 w 635794"/>
              <a:gd name="connsiteY3" fmla="*/ 280987 h 280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35794" h="280987">
                <a:moveTo>
                  <a:pt x="635794" y="280987"/>
                </a:moveTo>
                <a:lnTo>
                  <a:pt x="635794" y="0"/>
                </a:lnTo>
                <a:lnTo>
                  <a:pt x="0" y="0"/>
                </a:lnTo>
                <a:lnTo>
                  <a:pt x="0" y="280987"/>
                </a:lnTo>
                <a:close/>
              </a:path>
            </a:pathLst>
          </a:custGeom>
          <a:solidFill>
            <a:schemeClr val="accent1"/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rmAutofit fontScale="85000" lnSpcReduction="10000"/>
          </a:bodyPr>
          <a:lstStyle/>
          <a:p>
            <a:pPr algn="just">
              <a:lnSpc>
                <a:spcPct val="130000"/>
              </a:lnSpc>
            </a:pPr>
            <a:endParaRPr lang="zh-CN" altLang="en-US" dirty="0" err="1">
              <a:solidFill>
                <a:srgbClr val="FFFFFF"/>
              </a:solidFill>
              <a:sym typeface="Arial" pitchFamily="34" charset="0"/>
            </a:endParaRPr>
          </a:p>
        </p:txBody>
      </p:sp>
      <p:sp>
        <p:nvSpPr>
          <p:cNvPr id="13" name="任意多边形 12"/>
          <p:cNvSpPr/>
          <p:nvPr>
            <p:custDataLst>
              <p:tags r:id="rId6"/>
            </p:custDataLst>
          </p:nvPr>
        </p:nvSpPr>
        <p:spPr>
          <a:xfrm flipH="1">
            <a:off x="5030527" y="3282580"/>
            <a:ext cx="828301" cy="274438"/>
          </a:xfrm>
          <a:custGeom>
            <a:avLst/>
            <a:gdLst>
              <a:gd name="connsiteX0" fmla="*/ 635794 w 635794"/>
              <a:gd name="connsiteY0" fmla="*/ 280987 h 280987"/>
              <a:gd name="connsiteX1" fmla="*/ 635794 w 635794"/>
              <a:gd name="connsiteY1" fmla="*/ 0 h 280987"/>
              <a:gd name="connsiteX2" fmla="*/ 0 w 635794"/>
              <a:gd name="connsiteY2" fmla="*/ 0 h 280987"/>
              <a:gd name="connsiteX3" fmla="*/ 0 w 635794"/>
              <a:gd name="connsiteY3" fmla="*/ 280987 h 280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35794" h="280987">
                <a:moveTo>
                  <a:pt x="635794" y="280987"/>
                </a:moveTo>
                <a:lnTo>
                  <a:pt x="635794" y="0"/>
                </a:lnTo>
                <a:lnTo>
                  <a:pt x="0" y="0"/>
                </a:lnTo>
                <a:lnTo>
                  <a:pt x="0" y="280987"/>
                </a:lnTo>
                <a:close/>
              </a:path>
            </a:pathLst>
          </a:custGeom>
          <a:solidFill>
            <a:schemeClr val="accent3"/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rmAutofit fontScale="55000" lnSpcReduction="10000"/>
          </a:bodyPr>
          <a:lstStyle/>
          <a:p>
            <a:pPr algn="just">
              <a:lnSpc>
                <a:spcPct val="130000"/>
              </a:lnSpc>
            </a:pPr>
            <a:endParaRPr lang="zh-CN" altLang="en-US" dirty="0" err="1">
              <a:solidFill>
                <a:srgbClr val="FFFFFF"/>
              </a:solidFill>
              <a:sym typeface="Arial" pitchFamily="34" charset="0"/>
            </a:endParaRPr>
          </a:p>
        </p:txBody>
      </p:sp>
      <p:sp>
        <p:nvSpPr>
          <p:cNvPr id="15" name="任意多边形 14"/>
          <p:cNvSpPr/>
          <p:nvPr>
            <p:custDataLst>
              <p:tags r:id="rId7"/>
            </p:custDataLst>
          </p:nvPr>
        </p:nvSpPr>
        <p:spPr>
          <a:xfrm rot="5400000" flipH="1">
            <a:off x="6885062" y="3375822"/>
            <a:ext cx="547219" cy="366065"/>
          </a:xfrm>
          <a:custGeom>
            <a:avLst/>
            <a:gdLst>
              <a:gd name="connsiteX0" fmla="*/ 635794 w 635794"/>
              <a:gd name="connsiteY0" fmla="*/ 280987 h 280987"/>
              <a:gd name="connsiteX1" fmla="*/ 635794 w 635794"/>
              <a:gd name="connsiteY1" fmla="*/ 0 h 280987"/>
              <a:gd name="connsiteX2" fmla="*/ 0 w 635794"/>
              <a:gd name="connsiteY2" fmla="*/ 0 h 280987"/>
              <a:gd name="connsiteX3" fmla="*/ 0 w 635794"/>
              <a:gd name="connsiteY3" fmla="*/ 280987 h 280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35794" h="280987">
                <a:moveTo>
                  <a:pt x="635794" y="280987"/>
                </a:moveTo>
                <a:lnTo>
                  <a:pt x="635794" y="0"/>
                </a:lnTo>
                <a:lnTo>
                  <a:pt x="0" y="0"/>
                </a:lnTo>
                <a:lnTo>
                  <a:pt x="0" y="280987"/>
                </a:lnTo>
                <a:close/>
              </a:path>
            </a:pathLst>
          </a:custGeom>
          <a:solidFill>
            <a:schemeClr val="accent2"/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rmAutofit fontScale="85000" lnSpcReduction="10000"/>
          </a:bodyPr>
          <a:lstStyle/>
          <a:p>
            <a:pPr algn="just">
              <a:lnSpc>
                <a:spcPct val="130000"/>
              </a:lnSpc>
            </a:pPr>
            <a:endParaRPr lang="zh-CN" altLang="en-US" dirty="0" err="1">
              <a:solidFill>
                <a:srgbClr val="FFFFFF"/>
              </a:solidFill>
              <a:sym typeface="Arial" pitchFamily="34" charset="0"/>
            </a:endParaRPr>
          </a:p>
        </p:txBody>
      </p:sp>
      <p:sp>
        <p:nvSpPr>
          <p:cNvPr id="4" name="右箭头 3"/>
          <p:cNvSpPr/>
          <p:nvPr>
            <p:custDataLst>
              <p:tags r:id="rId8"/>
            </p:custDataLst>
          </p:nvPr>
        </p:nvSpPr>
        <p:spPr>
          <a:xfrm flipH="1">
            <a:off x="5321300" y="5873750"/>
            <a:ext cx="1849120" cy="657860"/>
          </a:xfrm>
          <a:prstGeom prst="rightArrow">
            <a:avLst/>
          </a:prstGeom>
          <a:solidFill>
            <a:schemeClr val="accent1"/>
          </a:solidFill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noAutofit/>
            <a:scene3d>
              <a:camera prst="orthographicFront"/>
              <a:lightRig rig="threePt" dir="t"/>
            </a:scene3d>
          </a:bodyPr>
          <a:lstStyle/>
          <a:p>
            <a:pPr algn="ctr">
              <a:lnSpc>
                <a:spcPct val="130000"/>
              </a:lnSpc>
            </a:pPr>
            <a:r>
              <a:rPr lang="zh-CN" altLang="en-US" sz="200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  <a:sym typeface="Arial" pitchFamily="34" charset="0"/>
              </a:rPr>
              <a:t>钙</a:t>
            </a:r>
            <a:endParaRPr lang="zh-CN" altLang="en-US" sz="2000" smtClean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ea typeface="+mj-ea"/>
              <a:cs typeface="+mj-cs"/>
              <a:sym typeface="Arial" pitchFamily="34" charset="0"/>
            </a:endParaRPr>
          </a:p>
        </p:txBody>
      </p:sp>
      <p:sp>
        <p:nvSpPr>
          <p:cNvPr id="11" name="右箭头 10"/>
          <p:cNvSpPr/>
          <p:nvPr>
            <p:custDataLst>
              <p:tags r:id="rId9"/>
            </p:custDataLst>
          </p:nvPr>
        </p:nvSpPr>
        <p:spPr>
          <a:xfrm rot="5400000" flipH="1">
            <a:off x="6453532" y="3889170"/>
            <a:ext cx="1386148" cy="732132"/>
          </a:xfrm>
          <a:prstGeom prst="rightArrow">
            <a:avLst/>
          </a:prstGeom>
          <a:solidFill>
            <a:schemeClr val="accent1"/>
          </a:solidFill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normAutofit lnSpcReduction="10000"/>
          </a:bodyPr>
          <a:lstStyle/>
          <a:p>
            <a:pPr algn="ctr">
              <a:lnSpc>
                <a:spcPct val="130000"/>
              </a:lnSpc>
            </a:pPr>
            <a:r>
              <a:rPr lang="zh-CN" altLang="en-US" sz="2000" smtClean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  <a:sym typeface="Arial" pitchFamily="34" charset="0"/>
              </a:rPr>
              <a:t>战略</a:t>
            </a:r>
            <a:endParaRPr lang="zh-CN" altLang="en-US" smtClean="0">
              <a:solidFill>
                <a:schemeClr val="bg1"/>
              </a:solidFill>
              <a:latin typeface="+mj-lt"/>
              <a:ea typeface="+mj-ea"/>
              <a:cs typeface="+mj-cs"/>
              <a:sym typeface="Arial" pitchFamily="34" charset="0"/>
            </a:endParaRPr>
          </a:p>
        </p:txBody>
      </p:sp>
      <p:sp>
        <p:nvSpPr>
          <p:cNvPr id="14" name="右箭头 13"/>
          <p:cNvSpPr/>
          <p:nvPr>
            <p:custDataLst>
              <p:tags r:id="rId10"/>
            </p:custDataLst>
          </p:nvPr>
        </p:nvSpPr>
        <p:spPr>
          <a:xfrm flipH="1">
            <a:off x="5505450" y="2987675"/>
            <a:ext cx="1849120" cy="829310"/>
          </a:xfrm>
          <a:prstGeom prst="rightArrow">
            <a:avLst/>
          </a:prstGeom>
          <a:solidFill>
            <a:schemeClr val="accent2"/>
          </a:solidFill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normAutofit lnSpcReduction="10000"/>
          </a:bodyPr>
          <a:lstStyle/>
          <a:p>
            <a:pPr algn="ctr">
              <a:lnSpc>
                <a:spcPct val="130000"/>
              </a:lnSpc>
            </a:pPr>
            <a:r>
              <a:rPr lang="zh-CN" altLang="en-US" sz="2000" smtClean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  <a:sym typeface="Arial" pitchFamily="34" charset="0"/>
              </a:rPr>
              <a:t>理念</a:t>
            </a:r>
            <a:endParaRPr lang="zh-CN" altLang="en-US" sz="2000" smtClean="0"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ea typeface="+mj-ea"/>
              <a:cs typeface="+mj-cs"/>
              <a:sym typeface="Arial" pitchFamily="34" charset="0"/>
            </a:endParaRPr>
          </a:p>
        </p:txBody>
      </p:sp>
      <p:sp>
        <p:nvSpPr>
          <p:cNvPr id="18" name="右箭头 17"/>
          <p:cNvSpPr/>
          <p:nvPr>
            <p:custDataLst>
              <p:tags r:id="rId11"/>
            </p:custDataLst>
          </p:nvPr>
        </p:nvSpPr>
        <p:spPr>
          <a:xfrm rot="5400000" flipH="1">
            <a:off x="4504055" y="2455545"/>
            <a:ext cx="1386205" cy="818515"/>
          </a:xfrm>
          <a:prstGeom prst="rightArrow">
            <a:avLst/>
          </a:prstGeom>
          <a:solidFill>
            <a:schemeClr val="accent3"/>
          </a:solidFill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normAutofit lnSpcReduction="10000"/>
          </a:bodyPr>
          <a:lstStyle/>
          <a:p>
            <a:pPr algn="ctr">
              <a:lnSpc>
                <a:spcPct val="130000"/>
              </a:lnSpc>
            </a:pPr>
            <a:r>
              <a:rPr lang="zh-CN" altLang="en-US" sz="2000" smtClean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  <a:sym typeface="Arial" pitchFamily="34" charset="0"/>
              </a:rPr>
              <a:t>价值观</a:t>
            </a:r>
            <a:endParaRPr lang="zh-CN" altLang="en-US" smtClean="0">
              <a:solidFill>
                <a:schemeClr val="bg1"/>
              </a:solidFill>
              <a:latin typeface="+mj-lt"/>
              <a:ea typeface="+mj-ea"/>
              <a:cs typeface="+mj-cs"/>
              <a:sym typeface="Arial" pitchFamily="34" charset="0"/>
            </a:endParaRPr>
          </a:p>
        </p:txBody>
      </p:sp>
      <p:sp>
        <p:nvSpPr>
          <p:cNvPr id="5" name="右箭头 4"/>
          <p:cNvSpPr/>
          <p:nvPr>
            <p:custDataLst>
              <p:tags r:id="rId12"/>
            </p:custDataLst>
          </p:nvPr>
        </p:nvSpPr>
        <p:spPr>
          <a:xfrm rot="5400000" flipH="1">
            <a:off x="4349519" y="5287417"/>
            <a:ext cx="1386148" cy="732132"/>
          </a:xfrm>
          <a:prstGeom prst="rightArrow">
            <a:avLst/>
          </a:prstGeom>
          <a:solidFill>
            <a:schemeClr val="accent2"/>
          </a:solidFill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normAutofit lnSpcReduction="10000"/>
          </a:bodyPr>
          <a:lstStyle/>
          <a:p>
            <a:pPr algn="ctr">
              <a:lnSpc>
                <a:spcPct val="130000"/>
              </a:lnSpc>
            </a:pPr>
            <a:r>
              <a:rPr lang="zh-CN" altLang="en-US" sz="200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  <a:sym typeface="Arial" pitchFamily="34" charset="0"/>
              </a:rPr>
              <a:t>梦</a:t>
            </a:r>
            <a:endParaRPr lang="zh-CN" altLang="en-US" smtClean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ea typeface="+mj-ea"/>
              <a:cs typeface="+mj-cs"/>
              <a:sym typeface="Arial" pitchFamily="34" charset="0"/>
            </a:endParaRPr>
          </a:p>
        </p:txBody>
      </p:sp>
      <p:sp>
        <p:nvSpPr>
          <p:cNvPr id="3" name="右箭头 2"/>
          <p:cNvSpPr/>
          <p:nvPr>
            <p:custDataLst>
              <p:tags r:id="rId13"/>
            </p:custDataLst>
          </p:nvPr>
        </p:nvSpPr>
        <p:spPr>
          <a:xfrm>
            <a:off x="4872355" y="4368165"/>
            <a:ext cx="1849120" cy="829945"/>
          </a:xfrm>
          <a:prstGeom prst="rightArrow">
            <a:avLst/>
          </a:prstGeom>
          <a:solidFill>
            <a:schemeClr val="accent3"/>
          </a:solidFill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norm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2000" smtClean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  <a:sym typeface="Arial" pitchFamily="34" charset="0"/>
              </a:rPr>
              <a:t>信</a:t>
            </a:r>
            <a:endParaRPr lang="zh-CN" altLang="en-US" smtClean="0">
              <a:solidFill>
                <a:schemeClr val="bg1"/>
              </a:solidFill>
              <a:latin typeface="+mj-lt"/>
              <a:ea typeface="+mj-ea"/>
              <a:cs typeface="+mj-cs"/>
              <a:sym typeface="Arial" pitchFamily="34" charset="0"/>
            </a:endParaRPr>
          </a:p>
        </p:txBody>
      </p:sp>
      <p:sp>
        <p:nvSpPr>
          <p:cNvPr id="22" name="矩形 21"/>
          <p:cNvSpPr/>
          <p:nvPr>
            <p:custDataLst>
              <p:tags r:id="rId14"/>
            </p:custDataLst>
          </p:nvPr>
        </p:nvSpPr>
        <p:spPr>
          <a:xfrm>
            <a:off x="7165340" y="5734050"/>
            <a:ext cx="2656205" cy="862965"/>
          </a:xfrm>
          <a:prstGeom prst="rect">
            <a:avLst/>
          </a:prstGeom>
        </p:spPr>
        <p:txBody>
          <a:bodyPr wrap="square" anchor="b"/>
          <a:lstStyle/>
          <a:p>
            <a:pPr algn="ctr">
              <a:lnSpc>
                <a:spcPct val="130000"/>
              </a:lnSpc>
            </a:pPr>
            <a:r>
              <a:rPr lang="zh-CN" altLang="en-US" sz="1600" dirty="0">
                <a:latin typeface="仿宋" charset="0"/>
                <a:ea typeface="仿宋" charset="0"/>
                <a:sym typeface="Arial" pitchFamily="34" charset="0"/>
              </a:rPr>
              <a:t>理想信念是共产党人精神上的</a:t>
            </a:r>
            <a:r>
              <a:rPr lang="en-US" altLang="zh-CN" sz="1600" dirty="0">
                <a:latin typeface="仿宋" charset="0"/>
                <a:ea typeface="仿宋" charset="0"/>
                <a:sym typeface="Arial" pitchFamily="34" charset="0"/>
              </a:rPr>
              <a:t>“</a:t>
            </a:r>
            <a:r>
              <a:rPr lang="zh-CN" altLang="en-US" sz="1600" dirty="0">
                <a:latin typeface="仿宋" charset="0"/>
                <a:ea typeface="仿宋" charset="0"/>
                <a:sym typeface="Arial" pitchFamily="34" charset="0"/>
              </a:rPr>
              <a:t>钙</a:t>
            </a:r>
            <a:r>
              <a:rPr lang="en-US" altLang="zh-CN" sz="1600" dirty="0">
                <a:latin typeface="仿宋" charset="0"/>
                <a:ea typeface="仿宋" charset="0"/>
                <a:sym typeface="Arial" pitchFamily="34" charset="0"/>
              </a:rPr>
              <a:t>”</a:t>
            </a:r>
            <a:r>
              <a:rPr lang="zh-CN" altLang="en-US" sz="1600" dirty="0">
                <a:latin typeface="仿宋" charset="0"/>
                <a:ea typeface="仿宋" charset="0"/>
                <a:sym typeface="Arial" pitchFamily="34" charset="0"/>
              </a:rPr>
              <a:t>，树立正确的世界观、人生观、价值观；</a:t>
            </a:r>
            <a:endParaRPr lang="zh-CN" altLang="en-US" sz="1600" dirty="0">
              <a:latin typeface="仿宋" charset="0"/>
              <a:ea typeface="仿宋" charset="0"/>
              <a:sym typeface="Arial" pitchFamily="34" charset="0"/>
            </a:endParaRPr>
          </a:p>
        </p:txBody>
      </p:sp>
      <p:sp>
        <p:nvSpPr>
          <p:cNvPr id="23" name="矩形 22"/>
          <p:cNvSpPr/>
          <p:nvPr>
            <p:custDataLst>
              <p:tags r:id="rId15"/>
            </p:custDataLst>
          </p:nvPr>
        </p:nvSpPr>
        <p:spPr>
          <a:xfrm>
            <a:off x="2158365" y="5193030"/>
            <a:ext cx="2656205" cy="1447800"/>
          </a:xfrm>
          <a:prstGeom prst="rect">
            <a:avLst/>
          </a:prstGeom>
        </p:spPr>
        <p:txBody>
          <a:bodyPr wrap="square" anchor="ctr"/>
          <a:lstStyle/>
          <a:p>
            <a:pPr algn="just">
              <a:lnSpc>
                <a:spcPct val="130000"/>
              </a:lnSpc>
            </a:pPr>
            <a:r>
              <a:rPr lang="zh-CN" altLang="en-US" sz="1600" dirty="0">
                <a:latin typeface="仿宋" charset="0"/>
                <a:ea typeface="仿宋" charset="0"/>
                <a:sym typeface="Arial" pitchFamily="34" charset="0"/>
              </a:rPr>
              <a:t>中国梦是国家的梦、民族的梦、人民的梦，是中华民族近代以来最伟大的梦想，核心要义就是国家富强、民族振兴、人民幸福；</a:t>
            </a:r>
            <a:endParaRPr lang="zh-CN" altLang="en-US" sz="1600" dirty="0">
              <a:latin typeface="仿宋" charset="0"/>
              <a:ea typeface="仿宋" charset="0"/>
              <a:sym typeface="Arial" pitchFamily="34" charset="0"/>
            </a:endParaRPr>
          </a:p>
        </p:txBody>
      </p:sp>
      <p:sp>
        <p:nvSpPr>
          <p:cNvPr id="24" name="矩形 23"/>
          <p:cNvSpPr/>
          <p:nvPr>
            <p:custDataLst>
              <p:tags r:id="rId16"/>
            </p:custDataLst>
          </p:nvPr>
        </p:nvSpPr>
        <p:spPr>
          <a:xfrm>
            <a:off x="2441575" y="3723005"/>
            <a:ext cx="2656205" cy="1289685"/>
          </a:xfrm>
          <a:prstGeom prst="rect">
            <a:avLst/>
          </a:prstGeom>
        </p:spPr>
        <p:txBody>
          <a:bodyPr wrap="square" anchor="b"/>
          <a:lstStyle/>
          <a:p>
            <a:pPr algn="just">
              <a:lnSpc>
                <a:spcPct val="130000"/>
              </a:lnSpc>
            </a:pPr>
            <a:r>
              <a:rPr lang="zh-CN" altLang="en-US" sz="1600" dirty="0">
                <a:latin typeface="仿宋" charset="0"/>
                <a:ea typeface="仿宋" charset="0"/>
                <a:sym typeface="Arial" pitchFamily="34" charset="0"/>
              </a:rPr>
              <a:t>中国特色社会主义是实现中华民族伟大复兴的必由之路，增强道路自信、理论自信、制度自信；</a:t>
            </a:r>
            <a:endParaRPr lang="zh-CN" altLang="en-US" sz="1600" dirty="0">
              <a:latin typeface="仿宋" charset="0"/>
              <a:ea typeface="仿宋" charset="0"/>
              <a:sym typeface="Arial" pitchFamily="34" charset="0"/>
            </a:endParaRPr>
          </a:p>
        </p:txBody>
      </p:sp>
      <p:sp>
        <p:nvSpPr>
          <p:cNvPr id="25" name="矩形 24"/>
          <p:cNvSpPr/>
          <p:nvPr>
            <p:custDataLst>
              <p:tags r:id="rId17"/>
            </p:custDataLst>
          </p:nvPr>
        </p:nvSpPr>
        <p:spPr>
          <a:xfrm>
            <a:off x="7352665" y="4039235"/>
            <a:ext cx="2656205" cy="1276985"/>
          </a:xfrm>
          <a:prstGeom prst="rect">
            <a:avLst/>
          </a:prstGeom>
        </p:spPr>
        <p:txBody>
          <a:bodyPr wrap="square" anchor="ctr"/>
          <a:lstStyle/>
          <a:p>
            <a:pPr algn="just">
              <a:lnSpc>
                <a:spcPct val="130000"/>
              </a:lnSpc>
            </a:pPr>
            <a:r>
              <a:rPr lang="en-US" altLang="zh-CN" sz="1600" dirty="0">
                <a:sym typeface="Arial" pitchFamily="34" charset="0"/>
              </a:rPr>
              <a:t>“</a:t>
            </a:r>
            <a:r>
              <a:rPr lang="zh-CN" altLang="en-US" sz="1600" dirty="0">
                <a:latin typeface="仿宋" charset="0"/>
                <a:ea typeface="仿宋" charset="0"/>
                <a:sym typeface="Arial" pitchFamily="34" charset="0"/>
              </a:rPr>
              <a:t>四个全面</a:t>
            </a:r>
            <a:r>
              <a:rPr lang="en-US" altLang="zh-CN" sz="1600" dirty="0">
                <a:latin typeface="仿宋" charset="0"/>
                <a:ea typeface="仿宋" charset="0"/>
                <a:sym typeface="Arial" pitchFamily="34" charset="0"/>
              </a:rPr>
              <a:t>”</a:t>
            </a:r>
            <a:r>
              <a:rPr lang="zh-CN" altLang="en-US" sz="1600" dirty="0">
                <a:latin typeface="仿宋" charset="0"/>
                <a:ea typeface="仿宋" charset="0"/>
                <a:sym typeface="Arial" pitchFamily="34" charset="0"/>
              </a:rPr>
              <a:t>战略布局是新的历史条件下党治国理政总方略，自觉用</a:t>
            </a:r>
            <a:r>
              <a:rPr lang="en-US" altLang="zh-CN" sz="1600" dirty="0">
                <a:latin typeface="仿宋" charset="0"/>
                <a:ea typeface="仿宋" charset="0"/>
                <a:sym typeface="Arial" pitchFamily="34" charset="0"/>
              </a:rPr>
              <a:t>“</a:t>
            </a:r>
            <a:r>
              <a:rPr lang="zh-CN" altLang="en-US" sz="1600" dirty="0">
                <a:latin typeface="仿宋" charset="0"/>
                <a:ea typeface="仿宋" charset="0"/>
                <a:sym typeface="Arial" pitchFamily="34" charset="0"/>
              </a:rPr>
              <a:t>四个全面</a:t>
            </a:r>
            <a:r>
              <a:rPr lang="en-US" altLang="zh-CN" sz="1600" dirty="0">
                <a:latin typeface="仿宋" charset="0"/>
                <a:ea typeface="仿宋" charset="0"/>
                <a:sym typeface="Arial" pitchFamily="34" charset="0"/>
              </a:rPr>
              <a:t>”</a:t>
            </a:r>
            <a:r>
              <a:rPr lang="zh-CN" altLang="en-US" sz="1600" dirty="0">
                <a:latin typeface="仿宋" charset="0"/>
                <a:ea typeface="仿宋" charset="0"/>
                <a:sym typeface="Arial" pitchFamily="34" charset="0"/>
              </a:rPr>
              <a:t>引领各项工作；</a:t>
            </a:r>
            <a:endParaRPr lang="zh-CN" altLang="en-US" sz="1600" dirty="0">
              <a:latin typeface="仿宋" charset="0"/>
              <a:ea typeface="仿宋" charset="0"/>
              <a:sym typeface="Arial" pitchFamily="34" charset="0"/>
            </a:endParaRPr>
          </a:p>
        </p:txBody>
      </p:sp>
      <p:sp>
        <p:nvSpPr>
          <p:cNvPr id="26" name="矩形 25"/>
          <p:cNvSpPr/>
          <p:nvPr>
            <p:custDataLst>
              <p:tags r:id="rId18"/>
            </p:custDataLst>
          </p:nvPr>
        </p:nvSpPr>
        <p:spPr>
          <a:xfrm>
            <a:off x="7359650" y="2540000"/>
            <a:ext cx="2656205" cy="1253490"/>
          </a:xfrm>
          <a:prstGeom prst="rect">
            <a:avLst/>
          </a:prstGeom>
        </p:spPr>
        <p:txBody>
          <a:bodyPr wrap="square" anchor="b"/>
          <a:lstStyle/>
          <a:p>
            <a:pPr algn="just">
              <a:lnSpc>
                <a:spcPct val="130000"/>
              </a:lnSpc>
            </a:pPr>
            <a:r>
              <a:rPr lang="zh-CN" altLang="en-US" sz="1600" dirty="0">
                <a:latin typeface="仿宋" charset="0"/>
                <a:ea typeface="仿宋" charset="0"/>
                <a:sym typeface="Arial" pitchFamily="34" charset="0"/>
              </a:rPr>
              <a:t>坚持创新、协调、绿色、开放、共享发展是关系我国发展全局的一场深刻变革，按照新发展理念做好本职工作；</a:t>
            </a:r>
            <a:endParaRPr lang="zh-CN" altLang="en-US" sz="1600" dirty="0">
              <a:latin typeface="仿宋" charset="0"/>
              <a:ea typeface="仿宋" charset="0"/>
              <a:sym typeface="Arial" pitchFamily="34" charset="0"/>
            </a:endParaRPr>
          </a:p>
        </p:txBody>
      </p:sp>
      <p:sp>
        <p:nvSpPr>
          <p:cNvPr id="27" name="矩形 26"/>
          <p:cNvSpPr/>
          <p:nvPr>
            <p:custDataLst>
              <p:tags r:id="rId19"/>
            </p:custDataLst>
          </p:nvPr>
        </p:nvSpPr>
        <p:spPr>
          <a:xfrm>
            <a:off x="2346325" y="2537460"/>
            <a:ext cx="2656205" cy="1069340"/>
          </a:xfrm>
          <a:prstGeom prst="rect">
            <a:avLst/>
          </a:prstGeom>
        </p:spPr>
        <p:txBody>
          <a:bodyPr wrap="square" anchor="ctr">
            <a:normAutofit fontScale="90000"/>
          </a:bodyPr>
          <a:lstStyle/>
          <a:p>
            <a:pPr algn="just">
              <a:lnSpc>
                <a:spcPct val="130000"/>
              </a:lnSpc>
            </a:pPr>
            <a:r>
              <a:rPr lang="zh-CN" altLang="en-US" dirty="0">
                <a:latin typeface="仿宋" charset="0"/>
                <a:ea typeface="仿宋" charset="0"/>
                <a:sym typeface="Arial" pitchFamily="34" charset="0"/>
              </a:rPr>
              <a:t>践行社会主义核心价值观，弘扬社会主义思想道德和中华传统美德；</a:t>
            </a:r>
            <a:endParaRPr lang="en-US" altLang="zh-CN" dirty="0">
              <a:latin typeface="仿宋" charset="0"/>
              <a:ea typeface="仿宋" charset="0"/>
              <a:sym typeface="Arial" pitchFamily="34" charset="0"/>
            </a:endParaRPr>
          </a:p>
        </p:txBody>
      </p:sp>
      <p:sp>
        <p:nvSpPr>
          <p:cNvPr id="2" name="右箭头 1"/>
          <p:cNvSpPr/>
          <p:nvPr>
            <p:custDataLst>
              <p:tags r:id="rId20"/>
            </p:custDataLst>
          </p:nvPr>
        </p:nvSpPr>
        <p:spPr>
          <a:xfrm>
            <a:off x="5097145" y="1704340"/>
            <a:ext cx="1849120" cy="791845"/>
          </a:xfrm>
          <a:prstGeom prst="rightArrow">
            <a:avLst/>
          </a:prstGeom>
          <a:solidFill>
            <a:schemeClr val="accent1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normAutofit/>
          </a:bodyPr>
          <a:p>
            <a:pPr algn="ctr">
              <a:lnSpc>
                <a:spcPct val="130000"/>
              </a:lnSpc>
            </a:pPr>
            <a:r>
              <a:rPr lang="zh-CN" altLang="en-US" sz="2000" smtClean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  <a:sym typeface="Arial" pitchFamily="34" charset="0"/>
              </a:rPr>
              <a:t>责任</a:t>
            </a:r>
            <a:endParaRPr lang="zh-CN" altLang="en-US" smtClean="0">
              <a:solidFill>
                <a:schemeClr val="bg1"/>
              </a:solidFill>
              <a:latin typeface="+mj-lt"/>
              <a:ea typeface="+mj-ea"/>
              <a:cs typeface="+mj-cs"/>
              <a:sym typeface="Arial" pitchFamily="34" charset="0"/>
            </a:endParaRPr>
          </a:p>
        </p:txBody>
      </p:sp>
      <p:sp>
        <p:nvSpPr>
          <p:cNvPr id="6" name="矩形 5"/>
          <p:cNvSpPr/>
          <p:nvPr>
            <p:custDataLst>
              <p:tags r:id="rId21"/>
            </p:custDataLst>
          </p:nvPr>
        </p:nvSpPr>
        <p:spPr>
          <a:xfrm>
            <a:off x="1615440" y="1310640"/>
            <a:ext cx="6826885" cy="584835"/>
          </a:xfrm>
          <a:prstGeom prst="rect">
            <a:avLst/>
          </a:prstGeom>
        </p:spPr>
        <p:txBody>
          <a:bodyPr wrap="square">
            <a:normAutofit/>
          </a:bodyPr>
          <a:p>
            <a:pPr algn="l"/>
            <a:r>
              <a:rPr lang="zh-CN" altLang="en-US" sz="32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+mj-lt"/>
                <a:ea typeface="+mj-ea"/>
                <a:cs typeface="+mj-cs"/>
                <a:sym typeface="Arial" pitchFamily="34" charset="0"/>
              </a:rPr>
              <a:t>系列讲话学什么：</a:t>
            </a:r>
            <a:r>
              <a:rPr lang="zh-CN" altLang="en-US" sz="3200" dirty="0">
                <a:latin typeface="+mj-lt"/>
                <a:ea typeface="+mj-ea"/>
                <a:cs typeface="+mj-cs"/>
                <a:sym typeface="Arial" pitchFamily="34" charset="0"/>
              </a:rPr>
              <a:t> </a:t>
            </a:r>
            <a:endParaRPr lang="zh-CN" altLang="en-US" sz="2800" dirty="0">
              <a:latin typeface="+mj-lt"/>
              <a:ea typeface="+mj-ea"/>
              <a:cs typeface="+mj-cs"/>
              <a:sym typeface="Arial" pitchFamily="34" charset="0"/>
            </a:endParaRPr>
          </a:p>
        </p:txBody>
      </p:sp>
      <p:sp>
        <p:nvSpPr>
          <p:cNvPr id="7" name="矩形 6"/>
          <p:cNvSpPr/>
          <p:nvPr>
            <p:custDataLst>
              <p:tags r:id="rId22"/>
            </p:custDataLst>
          </p:nvPr>
        </p:nvSpPr>
        <p:spPr>
          <a:xfrm>
            <a:off x="6826250" y="1685290"/>
            <a:ext cx="2656205" cy="849630"/>
          </a:xfrm>
          <a:prstGeom prst="rect">
            <a:avLst/>
          </a:prstGeom>
        </p:spPr>
        <p:txBody>
          <a:bodyPr wrap="square" anchor="b"/>
          <a:p>
            <a:pPr algn="just">
              <a:lnSpc>
                <a:spcPct val="130000"/>
              </a:lnSpc>
            </a:pPr>
            <a:r>
              <a:rPr lang="zh-CN" altLang="en-US" sz="1600" dirty="0">
                <a:latin typeface="仿宋" charset="0"/>
                <a:ea typeface="仿宋" charset="0"/>
                <a:sym typeface="Arial" pitchFamily="34" charset="0"/>
              </a:rPr>
              <a:t>全面从严治党是全体党员共同责任，必须落实到每个支部和每位党员。</a:t>
            </a:r>
            <a:endParaRPr lang="zh-CN" altLang="en-US" sz="1600" dirty="0">
              <a:latin typeface="仿宋" charset="0"/>
              <a:ea typeface="仿宋" charset="0"/>
              <a:sym typeface="Arial" pitchFamily="34" charset="0"/>
            </a:endParaRPr>
          </a:p>
        </p:txBody>
      </p:sp>
      <p:pic>
        <p:nvPicPr>
          <p:cNvPr id="17" name="图片 16" descr="QQ图片20160519172047"/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13970" y="17780"/>
            <a:ext cx="1687195" cy="1350010"/>
          </a:xfrm>
          <a:prstGeom prst="rect">
            <a:avLst/>
          </a:prstGeom>
        </p:spPr>
      </p:pic>
    </p:spTree>
    <p:custDataLst>
      <p:tags r:id="rId24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文本框 37"/>
          <p:cNvSpPr txBox="1"/>
          <p:nvPr>
            <p:custDataLst>
              <p:tags r:id="rId1"/>
            </p:custDataLst>
          </p:nvPr>
        </p:nvSpPr>
        <p:spPr>
          <a:xfrm>
            <a:off x="3415030" y="631190"/>
            <a:ext cx="5267960" cy="64008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zh-CN" altLang="en-US" sz="36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+mj-lt"/>
                <a:ea typeface="+mj-ea"/>
                <a:cs typeface="+mj-cs"/>
              </a:rPr>
              <a:t>合格党员的标准是什么</a:t>
            </a:r>
            <a:endParaRPr lang="zh-CN" altLang="en-US" sz="360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+mj-lt"/>
              <a:ea typeface="+mj-ea"/>
              <a:cs typeface="+mj-cs"/>
            </a:endParaRPr>
          </a:p>
        </p:txBody>
      </p:sp>
      <p:sp>
        <p:nvSpPr>
          <p:cNvPr id="39" name="燕尾形 38"/>
          <p:cNvSpPr/>
          <p:nvPr>
            <p:custDataLst>
              <p:tags r:id="rId2"/>
            </p:custDataLst>
          </p:nvPr>
        </p:nvSpPr>
        <p:spPr>
          <a:xfrm>
            <a:off x="1675774" y="1732212"/>
            <a:ext cx="2478669" cy="591641"/>
          </a:xfrm>
          <a:prstGeom prst="chevron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 smtClean="0">
                <a:solidFill>
                  <a:schemeClr val="bg1"/>
                </a:solidFill>
              </a:rPr>
              <a:t>A</a:t>
            </a:r>
            <a:endParaRPr lang="zh-CN" altLang="en-US" sz="2000" dirty="0">
              <a:solidFill>
                <a:schemeClr val="bg1"/>
              </a:solidFill>
            </a:endParaRPr>
          </a:p>
        </p:txBody>
      </p:sp>
      <p:sp>
        <p:nvSpPr>
          <p:cNvPr id="40" name="椭圆 39"/>
          <p:cNvSpPr/>
          <p:nvPr>
            <p:custDataLst>
              <p:tags r:id="rId3"/>
            </p:custDataLst>
          </p:nvPr>
        </p:nvSpPr>
        <p:spPr>
          <a:xfrm>
            <a:off x="2355052" y="2702502"/>
            <a:ext cx="1004025" cy="1004025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41" name="直接连接符 40"/>
          <p:cNvCxnSpPr>
            <a:endCxn id="40" idx="0"/>
          </p:cNvCxnSpPr>
          <p:nvPr>
            <p:custDataLst>
              <p:tags r:id="rId4"/>
            </p:custDataLst>
          </p:nvPr>
        </p:nvCxnSpPr>
        <p:spPr>
          <a:xfrm>
            <a:off x="2857065" y="2312336"/>
            <a:ext cx="0" cy="390166"/>
          </a:xfrm>
          <a:prstGeom prst="lin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42" name="KSO_Shape"/>
          <p:cNvSpPr/>
          <p:nvPr>
            <p:custDataLst>
              <p:tags r:id="rId5"/>
            </p:custDataLst>
          </p:nvPr>
        </p:nvSpPr>
        <p:spPr bwMode="auto">
          <a:xfrm>
            <a:off x="2517003" y="3111118"/>
            <a:ext cx="627166" cy="272104"/>
          </a:xfrm>
          <a:custGeom>
            <a:avLst/>
            <a:gdLst>
              <a:gd name="T0" fmla="*/ 163985 w 3667"/>
              <a:gd name="T1" fmla="*/ 0 h 1591"/>
              <a:gd name="T2" fmla="*/ 163985 w 3667"/>
              <a:gd name="T3" fmla="*/ 215180 h 1591"/>
              <a:gd name="T4" fmla="*/ 100649 w 3667"/>
              <a:gd name="T5" fmla="*/ 215180 h 1591"/>
              <a:gd name="T6" fmla="*/ 0 w 3667"/>
              <a:gd name="T7" fmla="*/ 315892 h 1591"/>
              <a:gd name="T8" fmla="*/ 0 w 3667"/>
              <a:gd name="T9" fmla="*/ 465241 h 1591"/>
              <a:gd name="T10" fmla="*/ 100649 w 3667"/>
              <a:gd name="T11" fmla="*/ 565953 h 1591"/>
              <a:gd name="T12" fmla="*/ 163985 w 3667"/>
              <a:gd name="T13" fmla="*/ 565953 h 1591"/>
              <a:gd name="T14" fmla="*/ 163985 w 3667"/>
              <a:gd name="T15" fmla="*/ 781625 h 1591"/>
              <a:gd name="T16" fmla="*/ 1800397 w 3667"/>
              <a:gd name="T17" fmla="*/ 781625 h 1591"/>
              <a:gd name="T18" fmla="*/ 1800397 w 3667"/>
              <a:gd name="T19" fmla="*/ 0 h 1591"/>
              <a:gd name="T20" fmla="*/ 163985 w 3667"/>
              <a:gd name="T21" fmla="*/ 0 h 1591"/>
              <a:gd name="T22" fmla="*/ 163985 w 3667"/>
              <a:gd name="T23" fmla="*/ 465241 h 1591"/>
              <a:gd name="T24" fmla="*/ 100649 w 3667"/>
              <a:gd name="T25" fmla="*/ 465241 h 1591"/>
              <a:gd name="T26" fmla="*/ 100649 w 3667"/>
              <a:gd name="T27" fmla="*/ 315892 h 1591"/>
              <a:gd name="T28" fmla="*/ 163985 w 3667"/>
              <a:gd name="T29" fmla="*/ 315892 h 1591"/>
              <a:gd name="T30" fmla="*/ 163985 w 3667"/>
              <a:gd name="T31" fmla="*/ 465241 h 1591"/>
              <a:gd name="T32" fmla="*/ 1696802 w 3667"/>
              <a:gd name="T33" fmla="*/ 364038 h 1591"/>
              <a:gd name="T34" fmla="*/ 1374233 w 3667"/>
              <a:gd name="T35" fmla="*/ 680913 h 1591"/>
              <a:gd name="T36" fmla="*/ 264143 w 3667"/>
              <a:gd name="T37" fmla="*/ 680422 h 1591"/>
              <a:gd name="T38" fmla="*/ 264634 w 3667"/>
              <a:gd name="T39" fmla="*/ 98256 h 1591"/>
              <a:gd name="T40" fmla="*/ 1696802 w 3667"/>
              <a:gd name="T41" fmla="*/ 98256 h 1591"/>
              <a:gd name="T42" fmla="*/ 1696802 w 3667"/>
              <a:gd name="T43" fmla="*/ 364038 h 1591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3667" h="1591">
                <a:moveTo>
                  <a:pt x="334" y="0"/>
                </a:moveTo>
                <a:cubicBezTo>
                  <a:pt x="334" y="438"/>
                  <a:pt x="334" y="438"/>
                  <a:pt x="334" y="438"/>
                </a:cubicBezTo>
                <a:cubicBezTo>
                  <a:pt x="205" y="438"/>
                  <a:pt x="205" y="438"/>
                  <a:pt x="205" y="438"/>
                </a:cubicBezTo>
                <a:cubicBezTo>
                  <a:pt x="92" y="438"/>
                  <a:pt x="0" y="530"/>
                  <a:pt x="0" y="643"/>
                </a:cubicBezTo>
                <a:cubicBezTo>
                  <a:pt x="0" y="947"/>
                  <a:pt x="0" y="947"/>
                  <a:pt x="0" y="947"/>
                </a:cubicBezTo>
                <a:cubicBezTo>
                  <a:pt x="0" y="1060"/>
                  <a:pt x="92" y="1152"/>
                  <a:pt x="205" y="1152"/>
                </a:cubicBezTo>
                <a:cubicBezTo>
                  <a:pt x="334" y="1152"/>
                  <a:pt x="334" y="1152"/>
                  <a:pt x="334" y="1152"/>
                </a:cubicBezTo>
                <a:cubicBezTo>
                  <a:pt x="334" y="1591"/>
                  <a:pt x="334" y="1591"/>
                  <a:pt x="334" y="1591"/>
                </a:cubicBezTo>
                <a:cubicBezTo>
                  <a:pt x="3667" y="1591"/>
                  <a:pt x="3667" y="1591"/>
                  <a:pt x="3667" y="1591"/>
                </a:cubicBezTo>
                <a:cubicBezTo>
                  <a:pt x="3667" y="0"/>
                  <a:pt x="3667" y="0"/>
                  <a:pt x="3667" y="0"/>
                </a:cubicBezTo>
                <a:cubicBezTo>
                  <a:pt x="334" y="0"/>
                  <a:pt x="334" y="0"/>
                  <a:pt x="334" y="0"/>
                </a:cubicBezTo>
                <a:close/>
                <a:moveTo>
                  <a:pt x="334" y="947"/>
                </a:moveTo>
                <a:cubicBezTo>
                  <a:pt x="205" y="947"/>
                  <a:pt x="205" y="947"/>
                  <a:pt x="205" y="947"/>
                </a:cubicBezTo>
                <a:cubicBezTo>
                  <a:pt x="205" y="643"/>
                  <a:pt x="205" y="643"/>
                  <a:pt x="205" y="643"/>
                </a:cubicBezTo>
                <a:cubicBezTo>
                  <a:pt x="334" y="643"/>
                  <a:pt x="334" y="643"/>
                  <a:pt x="334" y="643"/>
                </a:cubicBezTo>
                <a:cubicBezTo>
                  <a:pt x="334" y="947"/>
                  <a:pt x="334" y="947"/>
                  <a:pt x="334" y="947"/>
                </a:cubicBezTo>
                <a:close/>
                <a:moveTo>
                  <a:pt x="3456" y="741"/>
                </a:moveTo>
                <a:cubicBezTo>
                  <a:pt x="2799" y="1386"/>
                  <a:pt x="2799" y="1386"/>
                  <a:pt x="2799" y="1386"/>
                </a:cubicBezTo>
                <a:cubicBezTo>
                  <a:pt x="538" y="1385"/>
                  <a:pt x="538" y="1385"/>
                  <a:pt x="538" y="1385"/>
                </a:cubicBezTo>
                <a:cubicBezTo>
                  <a:pt x="539" y="200"/>
                  <a:pt x="539" y="200"/>
                  <a:pt x="539" y="200"/>
                </a:cubicBezTo>
                <a:cubicBezTo>
                  <a:pt x="3456" y="200"/>
                  <a:pt x="3456" y="200"/>
                  <a:pt x="3456" y="200"/>
                </a:cubicBezTo>
                <a:cubicBezTo>
                  <a:pt x="3456" y="741"/>
                  <a:pt x="3456" y="741"/>
                  <a:pt x="3456" y="74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 anchorCtr="1"/>
          <a:lstStyle/>
          <a:p>
            <a:endParaRPr lang="zh-CN" altLang="en-US"/>
          </a:p>
        </p:txBody>
      </p:sp>
      <p:sp>
        <p:nvSpPr>
          <p:cNvPr id="43" name="文本框 42"/>
          <p:cNvSpPr txBox="1"/>
          <p:nvPr>
            <p:custDataLst>
              <p:tags r:id="rId6"/>
            </p:custDataLst>
          </p:nvPr>
        </p:nvSpPr>
        <p:spPr>
          <a:xfrm>
            <a:off x="4656455" y="1600200"/>
            <a:ext cx="2460625" cy="640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一般党员</a:t>
            </a:r>
            <a:endParaRPr lang="zh-CN" altLang="en-US" sz="3600" dirty="0" smtClean="0">
              <a:solidFill>
                <a:schemeClr val="accent1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4" name="文本框 43"/>
          <p:cNvSpPr txBox="1"/>
          <p:nvPr>
            <p:custDataLst>
              <p:tags r:id="rId7"/>
            </p:custDataLst>
          </p:nvPr>
        </p:nvSpPr>
        <p:spPr>
          <a:xfrm>
            <a:off x="4718411" y="2266479"/>
            <a:ext cx="6041029" cy="1261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3200" dirty="0">
                <a:latin typeface="仿宋" charset="0"/>
                <a:ea typeface="仿宋" charset="0"/>
              </a:rPr>
              <a:t>强化信念，坚定核心，加强修养，践行宗旨，切实</a:t>
            </a:r>
            <a:r>
              <a:rPr lang="en-US" altLang="zh-CN" sz="3200" dirty="0">
                <a:latin typeface="仿宋" charset="0"/>
                <a:ea typeface="仿宋" charset="0"/>
              </a:rPr>
              <a:t>“</a:t>
            </a:r>
            <a:r>
              <a:rPr lang="zh-CN" altLang="en-US" sz="3200" dirty="0">
                <a:latin typeface="仿宋" charset="0"/>
                <a:ea typeface="仿宋" charset="0"/>
              </a:rPr>
              <a:t>三关</a:t>
            </a:r>
            <a:r>
              <a:rPr lang="en-US" altLang="zh-CN" sz="3200" dirty="0">
                <a:latin typeface="仿宋" charset="0"/>
                <a:ea typeface="仿宋" charset="0"/>
              </a:rPr>
              <a:t>”</a:t>
            </a:r>
            <a:endParaRPr lang="en-US" altLang="zh-CN" sz="3200" dirty="0">
              <a:latin typeface="仿宋" charset="0"/>
              <a:ea typeface="仿宋" charset="0"/>
            </a:endParaRPr>
          </a:p>
        </p:txBody>
      </p:sp>
      <p:sp>
        <p:nvSpPr>
          <p:cNvPr id="45" name="燕尾形 44"/>
          <p:cNvSpPr/>
          <p:nvPr>
            <p:custDataLst>
              <p:tags r:id="rId8"/>
            </p:custDataLst>
          </p:nvPr>
        </p:nvSpPr>
        <p:spPr>
          <a:xfrm>
            <a:off x="1675774" y="3885424"/>
            <a:ext cx="2478669" cy="591641"/>
          </a:xfrm>
          <a:prstGeom prst="chevron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 smtClean="0">
                <a:solidFill>
                  <a:schemeClr val="bg1"/>
                </a:solidFill>
              </a:rPr>
              <a:t>B</a:t>
            </a:r>
            <a:endParaRPr lang="zh-CN" altLang="en-US" sz="2000" dirty="0" smtClean="0">
              <a:solidFill>
                <a:schemeClr val="bg1"/>
              </a:solidFill>
            </a:endParaRPr>
          </a:p>
        </p:txBody>
      </p:sp>
      <p:sp>
        <p:nvSpPr>
          <p:cNvPr id="46" name="椭圆 45"/>
          <p:cNvSpPr/>
          <p:nvPr>
            <p:custDataLst>
              <p:tags r:id="rId9"/>
            </p:custDataLst>
          </p:nvPr>
        </p:nvSpPr>
        <p:spPr>
          <a:xfrm>
            <a:off x="2408663" y="4855714"/>
            <a:ext cx="1004025" cy="1004025"/>
          </a:xfrm>
          <a:prstGeom prst="ellipse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47" name="直接连接符 46"/>
          <p:cNvCxnSpPr>
            <a:endCxn id="46" idx="0"/>
          </p:cNvCxnSpPr>
          <p:nvPr>
            <p:custDataLst>
              <p:tags r:id="rId10"/>
            </p:custDataLst>
          </p:nvPr>
        </p:nvCxnSpPr>
        <p:spPr>
          <a:xfrm>
            <a:off x="2910676" y="4477065"/>
            <a:ext cx="0" cy="378649"/>
          </a:xfrm>
          <a:prstGeom prst="line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48" name="KSO_Shape"/>
          <p:cNvSpPr/>
          <p:nvPr>
            <p:custDataLst>
              <p:tags r:id="rId11"/>
            </p:custDataLst>
          </p:nvPr>
        </p:nvSpPr>
        <p:spPr bwMode="auto">
          <a:xfrm>
            <a:off x="2691171" y="5145033"/>
            <a:ext cx="479513" cy="580948"/>
          </a:xfrm>
          <a:custGeom>
            <a:avLst/>
            <a:gdLst>
              <a:gd name="T0" fmla="*/ 692200 w 11137901"/>
              <a:gd name="T1" fmla="*/ 1439894 h 13493750"/>
              <a:gd name="T2" fmla="*/ 793869 w 11137901"/>
              <a:gd name="T3" fmla="*/ 1439894 h 13493750"/>
              <a:gd name="T4" fmla="*/ 793869 w 11137901"/>
              <a:gd name="T5" fmla="*/ 1800397 h 13493750"/>
              <a:gd name="T6" fmla="*/ 692200 w 11137901"/>
              <a:gd name="T7" fmla="*/ 1800397 h 13493750"/>
              <a:gd name="T8" fmla="*/ 1034911 w 11137901"/>
              <a:gd name="T9" fmla="*/ 1371903 h 13493750"/>
              <a:gd name="T10" fmla="*/ 1172588 w 11137901"/>
              <a:gd name="T11" fmla="*/ 1704870 h 13493750"/>
              <a:gd name="T12" fmla="*/ 1078967 w 11137901"/>
              <a:gd name="T13" fmla="*/ 1743843 h 13493750"/>
              <a:gd name="T14" fmla="*/ 940655 w 11137901"/>
              <a:gd name="T15" fmla="*/ 1410876 h 13493750"/>
              <a:gd name="T16" fmla="*/ 451370 w 11137901"/>
              <a:gd name="T17" fmla="*/ 1371903 h 13493750"/>
              <a:gd name="T18" fmla="*/ 544991 w 11137901"/>
              <a:gd name="T19" fmla="*/ 1410876 h 13493750"/>
              <a:gd name="T20" fmla="*/ 407313 w 11137901"/>
              <a:gd name="T21" fmla="*/ 1743843 h 13493750"/>
              <a:gd name="T22" fmla="*/ 313693 w 11137901"/>
              <a:gd name="T23" fmla="*/ 1704870 h 13493750"/>
              <a:gd name="T24" fmla="*/ 1231260 w 11137901"/>
              <a:gd name="T25" fmla="*/ 1216645 h 13493750"/>
              <a:gd name="T26" fmla="*/ 1486069 w 11137901"/>
              <a:gd name="T27" fmla="*/ 1472089 h 13493750"/>
              <a:gd name="T28" fmla="*/ 1414477 w 11137901"/>
              <a:gd name="T29" fmla="*/ 1543682 h 13493750"/>
              <a:gd name="T30" fmla="*/ 1159668 w 11137901"/>
              <a:gd name="T31" fmla="*/ 1288661 h 13493750"/>
              <a:gd name="T32" fmla="*/ 255021 w 11137901"/>
              <a:gd name="T33" fmla="*/ 1216645 h 13493750"/>
              <a:gd name="T34" fmla="*/ 326613 w 11137901"/>
              <a:gd name="T35" fmla="*/ 1288661 h 13493750"/>
              <a:gd name="T36" fmla="*/ 71592 w 11137901"/>
              <a:gd name="T37" fmla="*/ 1543682 h 13493750"/>
              <a:gd name="T38" fmla="*/ 0 w 11137901"/>
              <a:gd name="T39" fmla="*/ 1472089 h 13493750"/>
              <a:gd name="T40" fmla="*/ 520984 w 11137901"/>
              <a:gd name="T41" fmla="*/ 0 h 13493750"/>
              <a:gd name="T42" fmla="*/ 965297 w 11137901"/>
              <a:gd name="T43" fmla="*/ 0 h 13493750"/>
              <a:gd name="T44" fmla="*/ 1034424 w 11137901"/>
              <a:gd name="T45" fmla="*/ 69090 h 13493750"/>
              <a:gd name="T46" fmla="*/ 1034424 w 11137901"/>
              <a:gd name="T47" fmla="*/ 302394 h 13493750"/>
              <a:gd name="T48" fmla="*/ 1066983 w 11137901"/>
              <a:gd name="T49" fmla="*/ 364976 h 13493750"/>
              <a:gd name="T50" fmla="*/ 1292897 w 11137901"/>
              <a:gd name="T51" fmla="*/ 809054 h 13493750"/>
              <a:gd name="T52" fmla="*/ 742890 w 11137901"/>
              <a:gd name="T53" fmla="*/ 1358770 h 13493750"/>
              <a:gd name="T54" fmla="*/ 193384 w 11137901"/>
              <a:gd name="T55" fmla="*/ 809054 h 13493750"/>
              <a:gd name="T56" fmla="*/ 419298 w 11137901"/>
              <a:gd name="T57" fmla="*/ 364976 h 13493750"/>
              <a:gd name="T58" fmla="*/ 451857 w 11137901"/>
              <a:gd name="T59" fmla="*/ 302394 h 13493750"/>
              <a:gd name="T60" fmla="*/ 451857 w 11137901"/>
              <a:gd name="T61" fmla="*/ 69090 h 13493750"/>
              <a:gd name="T62" fmla="*/ 520984 w 11137901"/>
              <a:gd name="T63" fmla="*/ 0 h 13493750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11137901" h="13493750">
                <a:moveTo>
                  <a:pt x="5187950" y="10791825"/>
                </a:moveTo>
                <a:lnTo>
                  <a:pt x="5949950" y="10791825"/>
                </a:lnTo>
                <a:lnTo>
                  <a:pt x="5949950" y="13493750"/>
                </a:lnTo>
                <a:lnTo>
                  <a:pt x="5187950" y="13493750"/>
                </a:lnTo>
                <a:lnTo>
                  <a:pt x="5187950" y="10791825"/>
                </a:lnTo>
                <a:close/>
                <a:moveTo>
                  <a:pt x="7756525" y="10282238"/>
                </a:moveTo>
                <a:lnTo>
                  <a:pt x="8788401" y="12777788"/>
                </a:lnTo>
                <a:lnTo>
                  <a:pt x="8086726" y="13069888"/>
                </a:lnTo>
                <a:lnTo>
                  <a:pt x="7050088" y="10574338"/>
                </a:lnTo>
                <a:lnTo>
                  <a:pt x="7756525" y="10282238"/>
                </a:lnTo>
                <a:close/>
                <a:moveTo>
                  <a:pt x="3382963" y="10282238"/>
                </a:moveTo>
                <a:lnTo>
                  <a:pt x="4084638" y="10574338"/>
                </a:lnTo>
                <a:lnTo>
                  <a:pt x="3052763" y="13069888"/>
                </a:lnTo>
                <a:lnTo>
                  <a:pt x="2351088" y="12777788"/>
                </a:lnTo>
                <a:lnTo>
                  <a:pt x="3382963" y="10282238"/>
                </a:lnTo>
                <a:close/>
                <a:moveTo>
                  <a:pt x="9228138" y="9118600"/>
                </a:moveTo>
                <a:lnTo>
                  <a:pt x="11137901" y="11033125"/>
                </a:lnTo>
                <a:lnTo>
                  <a:pt x="10601326" y="11569700"/>
                </a:lnTo>
                <a:lnTo>
                  <a:pt x="8691563" y="9658350"/>
                </a:lnTo>
                <a:lnTo>
                  <a:pt x="9228138" y="9118600"/>
                </a:lnTo>
                <a:close/>
                <a:moveTo>
                  <a:pt x="1911350" y="9118600"/>
                </a:moveTo>
                <a:lnTo>
                  <a:pt x="2447925" y="9658350"/>
                </a:lnTo>
                <a:lnTo>
                  <a:pt x="536575" y="11569700"/>
                </a:lnTo>
                <a:lnTo>
                  <a:pt x="0" y="11033125"/>
                </a:lnTo>
                <a:lnTo>
                  <a:pt x="1911350" y="9118600"/>
                </a:lnTo>
                <a:close/>
                <a:moveTo>
                  <a:pt x="3904707" y="0"/>
                </a:moveTo>
                <a:cubicBezTo>
                  <a:pt x="4355225" y="0"/>
                  <a:pt x="6900648" y="0"/>
                  <a:pt x="7234781" y="0"/>
                </a:cubicBezTo>
                <a:cubicBezTo>
                  <a:pt x="7523863" y="0"/>
                  <a:pt x="7752876" y="232644"/>
                  <a:pt x="7752876" y="517821"/>
                </a:cubicBezTo>
                <a:cubicBezTo>
                  <a:pt x="7752876" y="893054"/>
                  <a:pt x="7752876" y="1545958"/>
                  <a:pt x="7752876" y="2266405"/>
                </a:cubicBezTo>
                <a:cubicBezTo>
                  <a:pt x="7752876" y="2461526"/>
                  <a:pt x="7850488" y="2630380"/>
                  <a:pt x="7996906" y="2735446"/>
                </a:cubicBezTo>
                <a:cubicBezTo>
                  <a:pt x="9025588" y="3485911"/>
                  <a:pt x="9690101" y="4694160"/>
                  <a:pt x="9690101" y="6063759"/>
                </a:cubicBezTo>
                <a:cubicBezTo>
                  <a:pt x="9690101" y="8341421"/>
                  <a:pt x="7846734" y="10183813"/>
                  <a:pt x="5567867" y="10183813"/>
                </a:cubicBezTo>
                <a:cubicBezTo>
                  <a:pt x="3292755" y="10183813"/>
                  <a:pt x="1449388" y="8341421"/>
                  <a:pt x="1449388" y="6063759"/>
                </a:cubicBezTo>
                <a:cubicBezTo>
                  <a:pt x="1449388" y="4694160"/>
                  <a:pt x="2113901" y="3485911"/>
                  <a:pt x="3142583" y="2735446"/>
                </a:cubicBezTo>
                <a:cubicBezTo>
                  <a:pt x="3289000" y="2630380"/>
                  <a:pt x="3386613" y="2461526"/>
                  <a:pt x="3386613" y="2266405"/>
                </a:cubicBezTo>
                <a:cubicBezTo>
                  <a:pt x="3386613" y="1545958"/>
                  <a:pt x="3386613" y="893054"/>
                  <a:pt x="3386613" y="517821"/>
                </a:cubicBezTo>
                <a:cubicBezTo>
                  <a:pt x="3386613" y="232644"/>
                  <a:pt x="3619380" y="0"/>
                  <a:pt x="390470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="ctr" anchorCtr="1"/>
          <a:lstStyle/>
          <a:p>
            <a:endParaRPr lang="zh-CN" altLang="en-US"/>
          </a:p>
        </p:txBody>
      </p:sp>
      <p:sp>
        <p:nvSpPr>
          <p:cNvPr id="49" name="文本框 48"/>
          <p:cNvSpPr txBox="1"/>
          <p:nvPr>
            <p:custDataLst>
              <p:tags r:id="rId12"/>
            </p:custDataLst>
          </p:nvPr>
        </p:nvSpPr>
        <p:spPr>
          <a:xfrm>
            <a:off x="4846320" y="3740150"/>
            <a:ext cx="2493010" cy="640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 smtClean="0">
                <a:solidFill>
                  <a:schemeClr val="accent3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党员干部</a:t>
            </a:r>
            <a:endParaRPr lang="zh-CN" altLang="en-US" sz="3600" dirty="0" smtClean="0">
              <a:solidFill>
                <a:schemeClr val="accent3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2" name="文本框 61"/>
          <p:cNvSpPr txBox="1"/>
          <p:nvPr>
            <p:custDataLst>
              <p:tags r:id="rId13"/>
            </p:custDataLst>
          </p:nvPr>
        </p:nvSpPr>
        <p:spPr>
          <a:xfrm>
            <a:off x="4731111" y="4503090"/>
            <a:ext cx="6041029" cy="1261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3200" dirty="0">
                <a:latin typeface="仿宋" charset="0"/>
                <a:ea typeface="仿宋" charset="0"/>
              </a:rPr>
              <a:t>做心中有党、心中有民、心中有责、心中有戒的表率</a:t>
            </a:r>
            <a:endParaRPr lang="zh-CN" altLang="en-US" sz="3200" dirty="0">
              <a:latin typeface="仿宋" charset="0"/>
              <a:ea typeface="仿宋" charset="0"/>
            </a:endParaRPr>
          </a:p>
        </p:txBody>
      </p:sp>
      <p:pic>
        <p:nvPicPr>
          <p:cNvPr id="17" name="图片 16" descr="QQ图片20160519172047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38100" y="-6350"/>
            <a:ext cx="1687195" cy="1350010"/>
          </a:xfrm>
          <a:prstGeom prst="rect">
            <a:avLst/>
          </a:prstGeom>
        </p:spPr>
      </p:pic>
    </p:spTree>
    <p:custDataLst>
      <p:tags r:id="rId15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组合 19"/>
          <p:cNvGrpSpPr/>
          <p:nvPr>
            <p:custDataLst>
              <p:tags r:id="rId1"/>
            </p:custDataLst>
          </p:nvPr>
        </p:nvGrpSpPr>
        <p:grpSpPr>
          <a:xfrm>
            <a:off x="8638454" y="2050842"/>
            <a:ext cx="1462713" cy="1256199"/>
            <a:chOff x="1514475" y="2343150"/>
            <a:chExt cx="1028700" cy="1028700"/>
          </a:xfrm>
        </p:grpSpPr>
        <p:sp>
          <p:nvSpPr>
            <p:cNvPr id="21" name="圆角矩形 20"/>
            <p:cNvSpPr/>
            <p:nvPr>
              <p:custDataLst>
                <p:tags r:id="rId2"/>
              </p:custDataLst>
            </p:nvPr>
          </p:nvSpPr>
          <p:spPr>
            <a:xfrm>
              <a:off x="1514475" y="2343150"/>
              <a:ext cx="1028700" cy="1028700"/>
            </a:xfrm>
            <a:prstGeom prst="roundRect">
              <a:avLst>
                <a:gd name="adj" fmla="val 40741"/>
              </a:avLst>
            </a:prstGeom>
            <a:solidFill>
              <a:srgbClr val="FFFFFF"/>
            </a:solidFill>
            <a:ln w="76200"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zh-CN" altLang="en-US">
                <a:solidFill>
                  <a:schemeClr val="bg1"/>
                </a:solidFill>
                <a:sym typeface="Arial" pitchFamily="34" charset="0"/>
              </a:endParaRPr>
            </a:p>
          </p:txBody>
        </p:sp>
        <p:sp>
          <p:nvSpPr>
            <p:cNvPr id="22" name="圆角矩形 21"/>
            <p:cNvSpPr/>
            <p:nvPr>
              <p:custDataLst>
                <p:tags r:id="rId3"/>
              </p:custDataLst>
            </p:nvPr>
          </p:nvSpPr>
          <p:spPr>
            <a:xfrm>
              <a:off x="1633538" y="2462213"/>
              <a:ext cx="790575" cy="790575"/>
            </a:xfrm>
            <a:prstGeom prst="roundRect">
              <a:avLst>
                <a:gd name="adj" fmla="val 40741"/>
              </a:avLst>
            </a:prstGeom>
            <a:solidFill>
              <a:schemeClr val="accent5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>
              <a:normAutofit fontScale="80000"/>
            </a:bodyPr>
            <a:lstStyle/>
            <a:p>
              <a:pPr algn="ctr"/>
              <a:r>
                <a:rPr lang="zh-CN" altLang="en-US" dirty="0">
                  <a:solidFill>
                    <a:schemeClr val="bg1"/>
                  </a:solidFill>
                  <a:latin typeface="+mj-lt"/>
                  <a:ea typeface="+mj-ea"/>
                  <a:cs typeface="+mj-cs"/>
                  <a:sym typeface="Arial" pitchFamily="34" charset="0"/>
                </a:rPr>
                <a:t>强化道德修养</a:t>
              </a:r>
              <a:endParaRPr lang="zh-CN" altLang="en-US" dirty="0">
                <a:solidFill>
                  <a:schemeClr val="bg1"/>
                </a:solidFill>
                <a:latin typeface="+mj-lt"/>
                <a:ea typeface="+mj-ea"/>
                <a:cs typeface="+mj-cs"/>
                <a:sym typeface="Arial" pitchFamily="34" charset="0"/>
              </a:endParaRPr>
            </a:p>
          </p:txBody>
        </p:sp>
      </p:grpSp>
      <p:grpSp>
        <p:nvGrpSpPr>
          <p:cNvPr id="17" name="组合 16"/>
          <p:cNvGrpSpPr/>
          <p:nvPr>
            <p:custDataLst>
              <p:tags r:id="rId4"/>
            </p:custDataLst>
          </p:nvPr>
        </p:nvGrpSpPr>
        <p:grpSpPr>
          <a:xfrm>
            <a:off x="7052775" y="2011273"/>
            <a:ext cx="1462713" cy="1256199"/>
            <a:chOff x="1514475" y="2343150"/>
            <a:chExt cx="1028700" cy="1028700"/>
          </a:xfrm>
        </p:grpSpPr>
        <p:sp>
          <p:nvSpPr>
            <p:cNvPr id="18" name="圆角矩形 17"/>
            <p:cNvSpPr/>
            <p:nvPr>
              <p:custDataLst>
                <p:tags r:id="rId5"/>
              </p:custDataLst>
            </p:nvPr>
          </p:nvSpPr>
          <p:spPr>
            <a:xfrm>
              <a:off x="1514475" y="2343150"/>
              <a:ext cx="1028700" cy="1028700"/>
            </a:xfrm>
            <a:prstGeom prst="roundRect">
              <a:avLst>
                <a:gd name="adj" fmla="val 40741"/>
              </a:avLst>
            </a:prstGeom>
            <a:solidFill>
              <a:srgbClr val="FFFFFF"/>
            </a:solidFill>
            <a:ln w="76200"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zh-CN" altLang="en-US">
                <a:solidFill>
                  <a:schemeClr val="bg1"/>
                </a:solidFill>
                <a:sym typeface="Arial" pitchFamily="34" charset="0"/>
              </a:endParaRPr>
            </a:p>
          </p:txBody>
        </p:sp>
        <p:sp>
          <p:nvSpPr>
            <p:cNvPr id="19" name="圆角矩形 18"/>
            <p:cNvSpPr/>
            <p:nvPr>
              <p:custDataLst>
                <p:tags r:id="rId6"/>
              </p:custDataLst>
            </p:nvPr>
          </p:nvSpPr>
          <p:spPr>
            <a:xfrm>
              <a:off x="1633538" y="2462213"/>
              <a:ext cx="790575" cy="790575"/>
            </a:xfrm>
            <a:prstGeom prst="roundRect">
              <a:avLst>
                <a:gd name="adj" fmla="val 40741"/>
              </a:avLst>
            </a:prstGeom>
            <a:solidFill>
              <a:schemeClr val="accent4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>
              <a:normAutofit fontScale="80000"/>
            </a:bodyPr>
            <a:lstStyle/>
            <a:p>
              <a:pPr algn="ctr"/>
              <a:r>
                <a:rPr lang="zh-CN" altLang="en-US" dirty="0">
                  <a:solidFill>
                    <a:schemeClr val="bg1"/>
                  </a:solidFill>
                  <a:latin typeface="+mj-lt"/>
                  <a:ea typeface="+mj-ea"/>
                  <a:cs typeface="+mj-cs"/>
                  <a:sym typeface="Arial" pitchFamily="34" charset="0"/>
                </a:rPr>
                <a:t>强化担当精神</a:t>
              </a:r>
              <a:endParaRPr lang="zh-CN" altLang="en-US" dirty="0">
                <a:solidFill>
                  <a:schemeClr val="bg1"/>
                </a:solidFill>
                <a:latin typeface="+mj-lt"/>
                <a:ea typeface="+mj-ea"/>
                <a:cs typeface="+mj-cs"/>
                <a:sym typeface="Arial" pitchFamily="34" charset="0"/>
              </a:endParaRPr>
            </a:p>
          </p:txBody>
        </p:sp>
      </p:grpSp>
      <p:grpSp>
        <p:nvGrpSpPr>
          <p:cNvPr id="14" name="组合 13"/>
          <p:cNvGrpSpPr/>
          <p:nvPr>
            <p:custDataLst>
              <p:tags r:id="rId7"/>
            </p:custDataLst>
          </p:nvPr>
        </p:nvGrpSpPr>
        <p:grpSpPr>
          <a:xfrm>
            <a:off x="5437740" y="1998310"/>
            <a:ext cx="1462713" cy="1256199"/>
            <a:chOff x="1514475" y="2343150"/>
            <a:chExt cx="1028700" cy="1028700"/>
          </a:xfrm>
        </p:grpSpPr>
        <p:sp>
          <p:nvSpPr>
            <p:cNvPr id="15" name="圆角矩形 14"/>
            <p:cNvSpPr/>
            <p:nvPr>
              <p:custDataLst>
                <p:tags r:id="rId8"/>
              </p:custDataLst>
            </p:nvPr>
          </p:nvSpPr>
          <p:spPr>
            <a:xfrm>
              <a:off x="1514475" y="2343150"/>
              <a:ext cx="1028700" cy="1028700"/>
            </a:xfrm>
            <a:prstGeom prst="roundRect">
              <a:avLst>
                <a:gd name="adj" fmla="val 40741"/>
              </a:avLst>
            </a:prstGeom>
            <a:solidFill>
              <a:srgbClr val="FFFFFF"/>
            </a:solidFill>
            <a:ln w="76200"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zh-CN" altLang="en-US">
                <a:solidFill>
                  <a:schemeClr val="bg1"/>
                </a:solidFill>
                <a:sym typeface="Arial" pitchFamily="34" charset="0"/>
              </a:endParaRPr>
            </a:p>
          </p:txBody>
        </p:sp>
        <p:sp>
          <p:nvSpPr>
            <p:cNvPr id="16" name="圆角矩形 15"/>
            <p:cNvSpPr/>
            <p:nvPr>
              <p:custDataLst>
                <p:tags r:id="rId9"/>
              </p:custDataLst>
            </p:nvPr>
          </p:nvSpPr>
          <p:spPr>
            <a:xfrm>
              <a:off x="1633538" y="2462213"/>
              <a:ext cx="790575" cy="790575"/>
            </a:xfrm>
            <a:prstGeom prst="roundRect">
              <a:avLst>
                <a:gd name="adj" fmla="val 40741"/>
              </a:avLst>
            </a:prstGeom>
            <a:solidFill>
              <a:schemeClr val="accent3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>
              <a:normAutofit fontScale="80000"/>
            </a:bodyPr>
            <a:lstStyle/>
            <a:p>
              <a:pPr algn="ctr"/>
              <a:r>
                <a:rPr lang="zh-CN" altLang="en-US" dirty="0">
                  <a:solidFill>
                    <a:schemeClr val="bg1"/>
                  </a:solidFill>
                  <a:latin typeface="+mj-lt"/>
                  <a:ea typeface="+mj-ea"/>
                  <a:cs typeface="+mj-cs"/>
                  <a:sym typeface="Arial" pitchFamily="34" charset="0"/>
                </a:rPr>
                <a:t>强化群众观念</a:t>
              </a:r>
              <a:endParaRPr lang="zh-CN" altLang="en-US" dirty="0">
                <a:solidFill>
                  <a:schemeClr val="bg1"/>
                </a:solidFill>
                <a:latin typeface="+mj-lt"/>
                <a:ea typeface="+mj-ea"/>
                <a:cs typeface="+mj-cs"/>
                <a:sym typeface="Arial" pitchFamily="34" charset="0"/>
              </a:endParaRPr>
            </a:p>
          </p:txBody>
        </p:sp>
      </p:grpSp>
      <p:grpSp>
        <p:nvGrpSpPr>
          <p:cNvPr id="11" name="组合 10"/>
          <p:cNvGrpSpPr/>
          <p:nvPr>
            <p:custDataLst>
              <p:tags r:id="rId10"/>
            </p:custDataLst>
          </p:nvPr>
        </p:nvGrpSpPr>
        <p:grpSpPr>
          <a:xfrm>
            <a:off x="3880666" y="2011273"/>
            <a:ext cx="1462713" cy="1256199"/>
            <a:chOff x="1514475" y="2343150"/>
            <a:chExt cx="1028700" cy="1028700"/>
          </a:xfrm>
        </p:grpSpPr>
        <p:sp>
          <p:nvSpPr>
            <p:cNvPr id="12" name="圆角矩形 11"/>
            <p:cNvSpPr/>
            <p:nvPr>
              <p:custDataLst>
                <p:tags r:id="rId11"/>
              </p:custDataLst>
            </p:nvPr>
          </p:nvSpPr>
          <p:spPr>
            <a:xfrm>
              <a:off x="1514475" y="2343150"/>
              <a:ext cx="1028700" cy="1028700"/>
            </a:xfrm>
            <a:prstGeom prst="roundRect">
              <a:avLst>
                <a:gd name="adj" fmla="val 40741"/>
              </a:avLst>
            </a:prstGeom>
            <a:solidFill>
              <a:srgbClr val="FFFFFF"/>
            </a:solidFill>
            <a:ln w="76200"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zh-CN" altLang="en-US">
                <a:solidFill>
                  <a:schemeClr val="bg1"/>
                </a:solidFill>
                <a:sym typeface="Arial" pitchFamily="34" charset="0"/>
              </a:endParaRPr>
            </a:p>
          </p:txBody>
        </p:sp>
        <p:sp>
          <p:nvSpPr>
            <p:cNvPr id="13" name="圆角矩形 12"/>
            <p:cNvSpPr/>
            <p:nvPr>
              <p:custDataLst>
                <p:tags r:id="rId12"/>
              </p:custDataLst>
            </p:nvPr>
          </p:nvSpPr>
          <p:spPr>
            <a:xfrm>
              <a:off x="1633538" y="2462213"/>
              <a:ext cx="790575" cy="790575"/>
            </a:xfrm>
            <a:prstGeom prst="roundRect">
              <a:avLst>
                <a:gd name="adj" fmla="val 40741"/>
              </a:avLst>
            </a:prstGeom>
            <a:solidFill>
              <a:schemeClr val="accent2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>
              <a:normAutofit fontScale="80000"/>
            </a:bodyPr>
            <a:lstStyle/>
            <a:p>
              <a:pPr algn="ctr"/>
              <a:r>
                <a:rPr lang="zh-CN" altLang="en-US" dirty="0">
                  <a:solidFill>
                    <a:schemeClr val="bg1"/>
                  </a:solidFill>
                  <a:latin typeface="+mj-lt"/>
                  <a:ea typeface="+mj-ea"/>
                  <a:cs typeface="+mj-cs"/>
                  <a:sym typeface="Arial" pitchFamily="34" charset="0"/>
                </a:rPr>
                <a:t>强化党的意识</a:t>
              </a:r>
              <a:endParaRPr lang="zh-CN" altLang="en-US" dirty="0">
                <a:solidFill>
                  <a:schemeClr val="bg1"/>
                </a:solidFill>
                <a:latin typeface="+mj-lt"/>
                <a:ea typeface="+mj-ea"/>
                <a:cs typeface="+mj-cs"/>
                <a:sym typeface="Arial" pitchFamily="34" charset="0"/>
              </a:endParaRPr>
            </a:p>
          </p:txBody>
        </p:sp>
      </p:grpSp>
      <p:grpSp>
        <p:nvGrpSpPr>
          <p:cNvPr id="10" name="组合 9"/>
          <p:cNvGrpSpPr/>
          <p:nvPr>
            <p:custDataLst>
              <p:tags r:id="rId13"/>
            </p:custDataLst>
          </p:nvPr>
        </p:nvGrpSpPr>
        <p:grpSpPr>
          <a:xfrm>
            <a:off x="2265631" y="2011273"/>
            <a:ext cx="1462713" cy="1256199"/>
            <a:chOff x="1514475" y="2343150"/>
            <a:chExt cx="1028700" cy="1028700"/>
          </a:xfrm>
        </p:grpSpPr>
        <p:sp>
          <p:nvSpPr>
            <p:cNvPr id="3" name="圆角矩形 2"/>
            <p:cNvSpPr/>
            <p:nvPr>
              <p:custDataLst>
                <p:tags r:id="rId14"/>
              </p:custDataLst>
            </p:nvPr>
          </p:nvSpPr>
          <p:spPr>
            <a:xfrm>
              <a:off x="1514475" y="2343150"/>
              <a:ext cx="1028700" cy="1028700"/>
            </a:xfrm>
            <a:prstGeom prst="roundRect">
              <a:avLst>
                <a:gd name="adj" fmla="val 40741"/>
              </a:avLst>
            </a:prstGeom>
            <a:solidFill>
              <a:srgbClr val="FFFFFF"/>
            </a:solidFill>
            <a:ln w="76200"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zh-CN" altLang="en-US">
                <a:solidFill>
                  <a:schemeClr val="bg1"/>
                </a:solidFill>
                <a:sym typeface="Arial" pitchFamily="34" charset="0"/>
              </a:endParaRPr>
            </a:p>
          </p:txBody>
        </p:sp>
        <p:sp>
          <p:nvSpPr>
            <p:cNvPr id="4" name="圆角矩形 3"/>
            <p:cNvSpPr/>
            <p:nvPr>
              <p:custDataLst>
                <p:tags r:id="rId15"/>
              </p:custDataLst>
            </p:nvPr>
          </p:nvSpPr>
          <p:spPr>
            <a:xfrm>
              <a:off x="1633538" y="2462213"/>
              <a:ext cx="790575" cy="790575"/>
            </a:xfrm>
            <a:prstGeom prst="roundRect">
              <a:avLst>
                <a:gd name="adj" fmla="val 40741"/>
              </a:avLst>
            </a:prstGeom>
            <a:solidFill>
              <a:schemeClr val="accent1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>
              <a:normAutofit fontScale="80000"/>
            </a:bodyPr>
            <a:lstStyle/>
            <a:p>
              <a:pPr algn="ctr"/>
              <a:r>
                <a:rPr lang="zh-CN" altLang="en-US" dirty="0">
                  <a:solidFill>
                    <a:schemeClr val="bg1"/>
                  </a:solidFill>
                  <a:latin typeface="+mj-lt"/>
                  <a:ea typeface="+mj-ea"/>
                  <a:cs typeface="+mj-cs"/>
                  <a:sym typeface="Arial" pitchFamily="34" charset="0"/>
                </a:rPr>
                <a:t>强化政治定力</a:t>
              </a:r>
              <a:endParaRPr lang="zh-CN" altLang="en-US" dirty="0">
                <a:solidFill>
                  <a:schemeClr val="bg1"/>
                </a:solidFill>
                <a:latin typeface="+mj-lt"/>
                <a:ea typeface="+mj-ea"/>
                <a:cs typeface="+mj-cs"/>
                <a:sym typeface="Arial" pitchFamily="34" charset="0"/>
              </a:endParaRPr>
            </a:p>
          </p:txBody>
        </p:sp>
      </p:grpSp>
      <p:sp>
        <p:nvSpPr>
          <p:cNvPr id="27" name="圆角矩形 26"/>
          <p:cNvSpPr/>
          <p:nvPr>
            <p:custDataLst>
              <p:tags r:id="rId16"/>
            </p:custDataLst>
          </p:nvPr>
        </p:nvSpPr>
        <p:spPr>
          <a:xfrm>
            <a:off x="1257343" y="3861172"/>
            <a:ext cx="555610" cy="477167"/>
          </a:xfrm>
          <a:prstGeom prst="roundRect">
            <a:avLst>
              <a:gd name="adj" fmla="val 40741"/>
            </a:avLst>
          </a:prstGeom>
          <a:solidFill>
            <a:schemeClr val="accent1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zh-CN" sz="2000" b="1" dirty="0">
                <a:solidFill>
                  <a:schemeClr val="bg1"/>
                </a:solidFill>
                <a:sym typeface="Arial" pitchFamily="34" charset="0"/>
              </a:rPr>
              <a:t>1</a:t>
            </a:r>
            <a:endParaRPr lang="en-US" altLang="zh-CN" sz="2000" b="1" dirty="0">
              <a:solidFill>
                <a:schemeClr val="bg1"/>
              </a:solidFill>
              <a:sym typeface="Arial" pitchFamily="34" charset="0"/>
            </a:endParaRPr>
          </a:p>
        </p:txBody>
      </p:sp>
      <p:sp>
        <p:nvSpPr>
          <p:cNvPr id="28" name="文本框 27"/>
          <p:cNvSpPr txBox="1"/>
          <p:nvPr>
            <p:custDataLst>
              <p:tags r:id="rId17"/>
            </p:custDataLst>
          </p:nvPr>
        </p:nvSpPr>
        <p:spPr>
          <a:xfrm>
            <a:off x="1104301" y="4433876"/>
            <a:ext cx="1808269" cy="1465783"/>
          </a:xfrm>
          <a:prstGeom prst="rect">
            <a:avLst/>
          </a:prstGeom>
          <a:noFill/>
        </p:spPr>
        <p:txBody>
          <a:bodyPr wrap="square" rtlCol="0" anchor="t" anchorCtr="0"/>
          <a:lstStyle/>
          <a:p>
            <a:pPr algn="just"/>
            <a:r>
              <a:rPr lang="zh-CN" altLang="da-DK" sz="1600" dirty="0">
                <a:latin typeface="仿宋" charset="0"/>
                <a:ea typeface="仿宋" charset="0"/>
                <a:sym typeface="Arial" pitchFamily="34" charset="0"/>
              </a:rPr>
              <a:t>查摆信仰信念是否动摇、党性修养是否缺失，有无坚定理想信念、牢记廉洁审计、公平审计要求；</a:t>
            </a:r>
            <a:endParaRPr lang="zh-CN" altLang="da-DK" sz="1600" dirty="0">
              <a:latin typeface="仿宋" charset="0"/>
              <a:ea typeface="仿宋" charset="0"/>
              <a:sym typeface="Arial" pitchFamily="34" charset="0"/>
            </a:endParaRPr>
          </a:p>
        </p:txBody>
      </p:sp>
      <p:sp>
        <p:nvSpPr>
          <p:cNvPr id="41" name="圆角矩形 40"/>
          <p:cNvSpPr/>
          <p:nvPr>
            <p:custDataLst>
              <p:tags r:id="rId18"/>
            </p:custDataLst>
          </p:nvPr>
        </p:nvSpPr>
        <p:spPr>
          <a:xfrm>
            <a:off x="3337676" y="3861172"/>
            <a:ext cx="555610" cy="477167"/>
          </a:xfrm>
          <a:prstGeom prst="roundRect">
            <a:avLst>
              <a:gd name="adj" fmla="val 40741"/>
            </a:avLst>
          </a:prstGeom>
          <a:solidFill>
            <a:schemeClr val="accent2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zh-CN" sz="2000" b="1" dirty="0">
                <a:solidFill>
                  <a:schemeClr val="bg1"/>
                </a:solidFill>
                <a:sym typeface="Arial" pitchFamily="34" charset="0"/>
              </a:rPr>
              <a:t>2</a:t>
            </a:r>
            <a:endParaRPr lang="en-US" altLang="zh-CN" sz="2000" b="1" dirty="0">
              <a:solidFill>
                <a:schemeClr val="bg1"/>
              </a:solidFill>
              <a:sym typeface="Arial" pitchFamily="34" charset="0"/>
            </a:endParaRPr>
          </a:p>
        </p:txBody>
      </p:sp>
      <p:sp>
        <p:nvSpPr>
          <p:cNvPr id="42" name="文本框 41"/>
          <p:cNvSpPr txBox="1"/>
          <p:nvPr>
            <p:custDataLst>
              <p:tags r:id="rId19"/>
            </p:custDataLst>
          </p:nvPr>
        </p:nvSpPr>
        <p:spPr>
          <a:xfrm>
            <a:off x="3184599" y="4433688"/>
            <a:ext cx="1857963" cy="1465615"/>
          </a:xfrm>
          <a:prstGeom prst="rect">
            <a:avLst/>
          </a:prstGeom>
          <a:noFill/>
        </p:spPr>
        <p:txBody>
          <a:bodyPr wrap="square" rtlCol="0" anchor="t" anchorCtr="0"/>
          <a:lstStyle/>
          <a:p>
            <a:pPr algn="just"/>
            <a:r>
              <a:rPr lang="zh-CN" altLang="da-DK" sz="1600" dirty="0">
                <a:latin typeface="仿宋" charset="0"/>
                <a:ea typeface="仿宋" charset="0"/>
                <a:sym typeface="Arial" pitchFamily="34" charset="0"/>
              </a:rPr>
              <a:t>查摆纪律规矩是否松弛，有无违反中央</a:t>
            </a:r>
            <a:r>
              <a:rPr lang="en-US" altLang="zh-CN" sz="1600" dirty="0">
                <a:latin typeface="仿宋" charset="0"/>
                <a:ea typeface="仿宋" charset="0"/>
                <a:sym typeface="Arial" pitchFamily="34" charset="0"/>
              </a:rPr>
              <a:t>“</a:t>
            </a:r>
            <a:r>
              <a:rPr lang="zh-CN" altLang="en-US" sz="1600" dirty="0">
                <a:latin typeface="仿宋" charset="0"/>
                <a:ea typeface="仿宋" charset="0"/>
                <a:sym typeface="Arial" pitchFamily="34" charset="0"/>
              </a:rPr>
              <a:t>八项规定</a:t>
            </a:r>
            <a:r>
              <a:rPr lang="en-US" altLang="zh-CN" sz="1600" dirty="0">
                <a:latin typeface="仿宋" charset="0"/>
                <a:ea typeface="仿宋" charset="0"/>
                <a:sym typeface="Arial" pitchFamily="34" charset="0"/>
              </a:rPr>
              <a:t>”</a:t>
            </a:r>
            <a:r>
              <a:rPr lang="zh-CN" altLang="en-US" sz="1600" dirty="0">
                <a:latin typeface="仿宋" charset="0"/>
                <a:ea typeface="仿宋" charset="0"/>
                <a:sym typeface="Arial" pitchFamily="34" charset="0"/>
              </a:rPr>
              <a:t>和我校</a:t>
            </a:r>
            <a:r>
              <a:rPr lang="en-US" altLang="zh-CN" sz="1600" dirty="0">
                <a:latin typeface="仿宋" charset="0"/>
                <a:ea typeface="仿宋" charset="0"/>
                <a:sym typeface="Arial" pitchFamily="34" charset="0"/>
              </a:rPr>
              <a:t>“20</a:t>
            </a:r>
            <a:r>
              <a:rPr lang="zh-CN" altLang="en-US" sz="1600" dirty="0">
                <a:latin typeface="仿宋" charset="0"/>
                <a:ea typeface="仿宋" charset="0"/>
                <a:sym typeface="Arial" pitchFamily="34" charset="0"/>
              </a:rPr>
              <a:t>条</a:t>
            </a:r>
            <a:r>
              <a:rPr lang="en-US" altLang="zh-CN" sz="1600" dirty="0">
                <a:latin typeface="仿宋" charset="0"/>
                <a:ea typeface="仿宋" charset="0"/>
                <a:sym typeface="Arial" pitchFamily="34" charset="0"/>
              </a:rPr>
              <a:t>”</a:t>
            </a:r>
            <a:r>
              <a:rPr lang="zh-CN" altLang="en-US" sz="1600" dirty="0">
                <a:latin typeface="仿宋" charset="0"/>
                <a:ea typeface="仿宋" charset="0"/>
                <a:sym typeface="Arial" pitchFamily="34" charset="0"/>
              </a:rPr>
              <a:t>、</a:t>
            </a:r>
            <a:r>
              <a:rPr lang="en-US" altLang="zh-CN" sz="1600" dirty="0">
                <a:latin typeface="仿宋" charset="0"/>
                <a:ea typeface="仿宋" charset="0"/>
                <a:sym typeface="Arial" pitchFamily="34" charset="0"/>
              </a:rPr>
              <a:t>“21</a:t>
            </a:r>
            <a:r>
              <a:rPr lang="zh-CN" altLang="en-US" sz="1600" dirty="0">
                <a:latin typeface="仿宋" charset="0"/>
                <a:ea typeface="仿宋" charset="0"/>
                <a:sym typeface="Arial" pitchFamily="34" charset="0"/>
              </a:rPr>
              <a:t>条</a:t>
            </a:r>
            <a:r>
              <a:rPr lang="en-US" altLang="zh-CN" sz="1600" dirty="0">
                <a:latin typeface="仿宋" charset="0"/>
                <a:ea typeface="仿宋" charset="0"/>
                <a:sym typeface="Arial" pitchFamily="34" charset="0"/>
              </a:rPr>
              <a:t>”</a:t>
            </a:r>
            <a:r>
              <a:rPr lang="zh-CN" altLang="en-US" sz="1600" dirty="0">
                <a:latin typeface="仿宋" charset="0"/>
                <a:ea typeface="仿宋" charset="0"/>
                <a:sym typeface="Arial" pitchFamily="34" charset="0"/>
              </a:rPr>
              <a:t>和加强作风建设的有关规定的行为；</a:t>
            </a:r>
            <a:endParaRPr lang="zh-CN" altLang="en-US" sz="1600" dirty="0">
              <a:latin typeface="仿宋" charset="0"/>
              <a:ea typeface="仿宋" charset="0"/>
              <a:sym typeface="Arial" pitchFamily="34" charset="0"/>
            </a:endParaRPr>
          </a:p>
        </p:txBody>
      </p:sp>
      <p:sp>
        <p:nvSpPr>
          <p:cNvPr id="44" name="圆角矩形 43"/>
          <p:cNvSpPr/>
          <p:nvPr>
            <p:custDataLst>
              <p:tags r:id="rId20"/>
            </p:custDataLst>
          </p:nvPr>
        </p:nvSpPr>
        <p:spPr>
          <a:xfrm>
            <a:off x="5418008" y="3861172"/>
            <a:ext cx="555610" cy="477167"/>
          </a:xfrm>
          <a:prstGeom prst="roundRect">
            <a:avLst>
              <a:gd name="adj" fmla="val 40741"/>
            </a:avLst>
          </a:prstGeom>
          <a:solidFill>
            <a:schemeClr val="accent3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zh-CN" sz="2000" b="1" dirty="0">
                <a:solidFill>
                  <a:schemeClr val="bg1"/>
                </a:solidFill>
                <a:sym typeface="Arial" pitchFamily="34" charset="0"/>
              </a:rPr>
              <a:t>3</a:t>
            </a:r>
            <a:endParaRPr lang="en-US" altLang="zh-CN" sz="2000" b="1" dirty="0">
              <a:solidFill>
                <a:schemeClr val="bg1"/>
              </a:solidFill>
              <a:sym typeface="Arial" pitchFamily="34" charset="0"/>
            </a:endParaRPr>
          </a:p>
        </p:txBody>
      </p:sp>
      <p:sp>
        <p:nvSpPr>
          <p:cNvPr id="45" name="文本框 44"/>
          <p:cNvSpPr txBox="1"/>
          <p:nvPr>
            <p:custDataLst>
              <p:tags r:id="rId21"/>
            </p:custDataLst>
          </p:nvPr>
        </p:nvSpPr>
        <p:spPr>
          <a:xfrm>
            <a:off x="5264966" y="4433876"/>
            <a:ext cx="1808269" cy="1465783"/>
          </a:xfrm>
          <a:prstGeom prst="rect">
            <a:avLst/>
          </a:prstGeom>
          <a:noFill/>
        </p:spPr>
        <p:txBody>
          <a:bodyPr wrap="square" rtlCol="0" anchor="t" anchorCtr="0">
            <a:normAutofit fontScale="90000" lnSpcReduction="20000"/>
          </a:bodyPr>
          <a:lstStyle/>
          <a:p>
            <a:pPr algn="just"/>
            <a:r>
              <a:rPr lang="zh-CN" altLang="da-DK" dirty="0">
                <a:latin typeface="仿宋" charset="0"/>
                <a:ea typeface="仿宋" charset="0"/>
                <a:sym typeface="Arial" pitchFamily="34" charset="0"/>
              </a:rPr>
              <a:t>查摆意识宗旨是否淡泊，有无各自为政、各自为战、精力投入不足现象，有无管理不规范、服务不到位现象；</a:t>
            </a:r>
            <a:endParaRPr lang="zh-CN" altLang="da-DK" dirty="0">
              <a:latin typeface="仿宋" charset="0"/>
              <a:ea typeface="仿宋" charset="0"/>
              <a:sym typeface="Arial" pitchFamily="34" charset="0"/>
            </a:endParaRPr>
          </a:p>
        </p:txBody>
      </p:sp>
      <p:sp>
        <p:nvSpPr>
          <p:cNvPr id="47" name="圆角矩形 46"/>
          <p:cNvSpPr/>
          <p:nvPr>
            <p:custDataLst>
              <p:tags r:id="rId22"/>
            </p:custDataLst>
          </p:nvPr>
        </p:nvSpPr>
        <p:spPr>
          <a:xfrm>
            <a:off x="7498341" y="3861172"/>
            <a:ext cx="555610" cy="477167"/>
          </a:xfrm>
          <a:prstGeom prst="roundRect">
            <a:avLst>
              <a:gd name="adj" fmla="val 40741"/>
            </a:avLst>
          </a:prstGeom>
          <a:solidFill>
            <a:schemeClr val="accent4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zh-CN" sz="2000" b="1" dirty="0">
                <a:solidFill>
                  <a:schemeClr val="bg1"/>
                </a:solidFill>
                <a:sym typeface="Arial" pitchFamily="34" charset="0"/>
              </a:rPr>
              <a:t>4</a:t>
            </a:r>
            <a:endParaRPr lang="en-US" altLang="zh-CN" sz="2000" b="1" dirty="0">
              <a:solidFill>
                <a:schemeClr val="bg1"/>
              </a:solidFill>
              <a:sym typeface="Arial" pitchFamily="34" charset="0"/>
            </a:endParaRPr>
          </a:p>
        </p:txBody>
      </p:sp>
      <p:sp>
        <p:nvSpPr>
          <p:cNvPr id="48" name="文本框 47"/>
          <p:cNvSpPr txBox="1"/>
          <p:nvPr>
            <p:custDataLst>
              <p:tags r:id="rId23"/>
            </p:custDataLst>
          </p:nvPr>
        </p:nvSpPr>
        <p:spPr>
          <a:xfrm>
            <a:off x="7345299" y="4433876"/>
            <a:ext cx="1808269" cy="1465783"/>
          </a:xfrm>
          <a:prstGeom prst="rect">
            <a:avLst/>
          </a:prstGeom>
          <a:noFill/>
        </p:spPr>
        <p:txBody>
          <a:bodyPr wrap="square" rtlCol="0" anchor="t" anchorCtr="0">
            <a:normAutofit fontScale="90000" lnSpcReduction="10000"/>
          </a:bodyPr>
          <a:lstStyle/>
          <a:p>
            <a:pPr algn="just"/>
            <a:r>
              <a:rPr lang="zh-CN" altLang="en-US" dirty="0">
                <a:latin typeface="仿宋" charset="0"/>
                <a:ea typeface="仿宋" charset="0"/>
                <a:sym typeface="Arial" pitchFamily="34" charset="0"/>
              </a:rPr>
              <a:t>查摆精神状态是否懈怠，有无小富即安、小进即满、意志消沉、</a:t>
            </a:r>
            <a:r>
              <a:rPr lang="en-US" altLang="zh-CN" dirty="0">
                <a:latin typeface="仿宋" charset="0"/>
                <a:ea typeface="仿宋" charset="0"/>
                <a:sym typeface="Arial" pitchFamily="34" charset="0"/>
              </a:rPr>
              <a:t>“</a:t>
            </a:r>
            <a:r>
              <a:rPr lang="zh-CN" altLang="en-US" dirty="0">
                <a:latin typeface="仿宋" charset="0"/>
                <a:ea typeface="仿宋" charset="0"/>
                <a:sym typeface="Arial" pitchFamily="34" charset="0"/>
              </a:rPr>
              <a:t>船到码头车到站</a:t>
            </a:r>
            <a:r>
              <a:rPr lang="en-US" altLang="zh-CN" dirty="0">
                <a:latin typeface="仿宋" charset="0"/>
                <a:ea typeface="仿宋" charset="0"/>
                <a:sym typeface="Arial" pitchFamily="34" charset="0"/>
              </a:rPr>
              <a:t>”</a:t>
            </a:r>
            <a:r>
              <a:rPr lang="zh-CN" altLang="en-US" dirty="0">
                <a:latin typeface="仿宋" charset="0"/>
                <a:ea typeface="仿宋" charset="0"/>
                <a:sym typeface="Arial" pitchFamily="34" charset="0"/>
              </a:rPr>
              <a:t>的念头；</a:t>
            </a:r>
            <a:endParaRPr lang="zh-CN" altLang="en-US" dirty="0">
              <a:latin typeface="仿宋" charset="0"/>
              <a:ea typeface="仿宋" charset="0"/>
              <a:sym typeface="Arial" pitchFamily="34" charset="0"/>
            </a:endParaRPr>
          </a:p>
        </p:txBody>
      </p:sp>
      <p:sp>
        <p:nvSpPr>
          <p:cNvPr id="50" name="圆角矩形 49"/>
          <p:cNvSpPr/>
          <p:nvPr>
            <p:custDataLst>
              <p:tags r:id="rId24"/>
            </p:custDataLst>
          </p:nvPr>
        </p:nvSpPr>
        <p:spPr>
          <a:xfrm>
            <a:off x="9578671" y="3861172"/>
            <a:ext cx="555610" cy="477167"/>
          </a:xfrm>
          <a:prstGeom prst="roundRect">
            <a:avLst>
              <a:gd name="adj" fmla="val 40741"/>
            </a:avLst>
          </a:prstGeom>
          <a:solidFill>
            <a:schemeClr val="accent5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zh-CN" sz="2000" b="1" dirty="0">
                <a:solidFill>
                  <a:schemeClr val="bg1"/>
                </a:solidFill>
                <a:sym typeface="Arial" pitchFamily="34" charset="0"/>
              </a:rPr>
              <a:t>5</a:t>
            </a:r>
            <a:endParaRPr lang="en-US" altLang="zh-CN" sz="2000" b="1" dirty="0">
              <a:solidFill>
                <a:schemeClr val="bg1"/>
              </a:solidFill>
              <a:sym typeface="Arial" pitchFamily="34" charset="0"/>
            </a:endParaRPr>
          </a:p>
        </p:txBody>
      </p:sp>
      <p:sp>
        <p:nvSpPr>
          <p:cNvPr id="51" name="文本框 50"/>
          <p:cNvSpPr txBox="1"/>
          <p:nvPr>
            <p:custDataLst>
              <p:tags r:id="rId25"/>
            </p:custDataLst>
          </p:nvPr>
        </p:nvSpPr>
        <p:spPr>
          <a:xfrm>
            <a:off x="9425628" y="4433876"/>
            <a:ext cx="1808269" cy="1465783"/>
          </a:xfrm>
          <a:prstGeom prst="rect">
            <a:avLst/>
          </a:prstGeom>
          <a:noFill/>
        </p:spPr>
        <p:txBody>
          <a:bodyPr wrap="square" rtlCol="0" anchor="t" anchorCtr="0"/>
          <a:lstStyle/>
          <a:p>
            <a:pPr algn="just"/>
            <a:r>
              <a:rPr lang="zh-CN" altLang="zh-CN" sz="1600" dirty="0">
                <a:latin typeface="仿宋" charset="0"/>
                <a:ea typeface="仿宋" charset="0"/>
                <a:sym typeface="Arial" pitchFamily="34" charset="0"/>
              </a:rPr>
              <a:t>查摆德行表现是否缺失</a:t>
            </a:r>
            <a:r>
              <a:rPr lang="en-US" altLang="zh-CN" sz="1600" dirty="0">
                <a:latin typeface="仿宋" charset="0"/>
                <a:ea typeface="仿宋" charset="0"/>
                <a:sym typeface="Arial" pitchFamily="34" charset="0"/>
              </a:rPr>
              <a:t>,</a:t>
            </a:r>
            <a:r>
              <a:rPr lang="zh-CN" altLang="zh-CN" sz="1600" dirty="0">
                <a:latin typeface="仿宋" charset="0"/>
                <a:ea typeface="仿宋" charset="0"/>
                <a:sym typeface="Arial" pitchFamily="34" charset="0"/>
              </a:rPr>
              <a:t>有无对工作中不作为的问题找理由、找借口，党员先锋模范作用是否明显。</a:t>
            </a:r>
            <a:endParaRPr lang="zh-CN" altLang="zh-CN" sz="1600" dirty="0">
              <a:latin typeface="仿宋" charset="0"/>
              <a:ea typeface="仿宋" charset="0"/>
              <a:sym typeface="Arial" pitchFamily="34" charset="0"/>
            </a:endParaRPr>
          </a:p>
        </p:txBody>
      </p:sp>
      <p:cxnSp>
        <p:nvCxnSpPr>
          <p:cNvPr id="57" name="直接连接符 56"/>
          <p:cNvCxnSpPr/>
          <p:nvPr>
            <p:custDataLst>
              <p:tags r:id="rId26"/>
            </p:custDataLst>
          </p:nvPr>
        </p:nvCxnSpPr>
        <p:spPr>
          <a:xfrm>
            <a:off x="3048600" y="3861171"/>
            <a:ext cx="0" cy="237391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接连接符 57"/>
          <p:cNvCxnSpPr/>
          <p:nvPr>
            <p:custDataLst>
              <p:tags r:id="rId27"/>
            </p:custDataLst>
          </p:nvPr>
        </p:nvCxnSpPr>
        <p:spPr>
          <a:xfrm>
            <a:off x="5128933" y="3861171"/>
            <a:ext cx="0" cy="237391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接连接符 58"/>
          <p:cNvCxnSpPr/>
          <p:nvPr>
            <p:custDataLst>
              <p:tags r:id="rId28"/>
            </p:custDataLst>
          </p:nvPr>
        </p:nvCxnSpPr>
        <p:spPr>
          <a:xfrm>
            <a:off x="7209266" y="3861171"/>
            <a:ext cx="0" cy="237391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接连接符 59"/>
          <p:cNvCxnSpPr/>
          <p:nvPr>
            <p:custDataLst>
              <p:tags r:id="rId29"/>
            </p:custDataLst>
          </p:nvPr>
        </p:nvCxnSpPr>
        <p:spPr>
          <a:xfrm>
            <a:off x="9289597" y="3861171"/>
            <a:ext cx="0" cy="237391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矩形 31"/>
          <p:cNvSpPr/>
          <p:nvPr>
            <p:custDataLst>
              <p:tags r:id="rId30"/>
            </p:custDataLst>
          </p:nvPr>
        </p:nvSpPr>
        <p:spPr>
          <a:xfrm>
            <a:off x="1659255" y="225425"/>
            <a:ext cx="8185785" cy="1310640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algn="ctr"/>
            <a:r>
              <a:rPr lang="zh-CN" altLang="en-US" sz="3600" kern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+mj-lt"/>
                <a:ea typeface="+mj-ea"/>
                <a:cs typeface="+mj-cs"/>
                <a:sym typeface="Arial" pitchFamily="34" charset="0"/>
              </a:rPr>
              <a:t>围绕合格标准需要强化什么查摆什么</a:t>
            </a:r>
            <a:endParaRPr lang="zh-CN" altLang="en-US" sz="3200" kern="0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tx1"/>
              </a:solidFill>
              <a:effectLst/>
              <a:latin typeface="+mj-lt"/>
              <a:ea typeface="+mj-ea"/>
              <a:cs typeface="+mj-cs"/>
              <a:sym typeface="Arial" pitchFamily="34" charset="0"/>
            </a:endParaRPr>
          </a:p>
          <a:p>
            <a:pPr algn="l"/>
            <a:r>
              <a:rPr lang="zh-CN" altLang="en-US" sz="3200" kern="0" dirty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  <a:sym typeface="Arial" pitchFamily="34" charset="0"/>
              </a:rPr>
              <a:t>强调全体党员：五强化五查摆</a:t>
            </a:r>
            <a:endParaRPr lang="zh-CN" altLang="en-US" sz="3200" kern="0" dirty="0" smtClean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ea typeface="+mj-ea"/>
              <a:cs typeface="+mj-cs"/>
              <a:sym typeface="Arial" pitchFamily="34" charset="0"/>
            </a:endParaRPr>
          </a:p>
        </p:txBody>
      </p:sp>
      <p:pic>
        <p:nvPicPr>
          <p:cNvPr id="2" name="图片 1" descr="QQ图片20160519172047"/>
          <p:cNvPicPr>
            <a:picLocks noChangeAspect="1"/>
          </p:cNvPicPr>
          <p:nvPr/>
        </p:nvPicPr>
        <p:blipFill>
          <a:blip r:embed="rId31"/>
          <a:stretch>
            <a:fillRect/>
          </a:stretch>
        </p:blipFill>
        <p:spPr>
          <a:xfrm>
            <a:off x="26035" y="-31115"/>
            <a:ext cx="1687195" cy="1350010"/>
          </a:xfrm>
          <a:prstGeom prst="rect">
            <a:avLst/>
          </a:prstGeom>
        </p:spPr>
      </p:pic>
    </p:spTree>
    <p:custDataLst>
      <p:tags r:id="rId32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文本框 37"/>
          <p:cNvSpPr txBox="1"/>
          <p:nvPr>
            <p:custDataLst>
              <p:tags r:id="rId1"/>
            </p:custDataLst>
          </p:nvPr>
        </p:nvSpPr>
        <p:spPr>
          <a:xfrm>
            <a:off x="2258060" y="631190"/>
            <a:ext cx="7814310" cy="106680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/>
            <a:r>
              <a:rPr lang="zh-CN" altLang="en-US" sz="3600" kern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  <a:sym typeface="Arial" pitchFamily="34" charset="0"/>
              </a:rPr>
              <a:t>围绕合格标准需要强化什么查摆什么</a:t>
            </a:r>
            <a:endParaRPr lang="zh-CN" altLang="en-US" sz="3600" kern="0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+mj-lt"/>
              <a:ea typeface="+mj-ea"/>
              <a:cs typeface="+mj-cs"/>
              <a:sym typeface="Arial" pitchFamily="34" charset="0"/>
            </a:endParaRPr>
          </a:p>
          <a:p>
            <a:r>
              <a:rPr lang="zh-CN" altLang="en-US" sz="2800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rPr>
              <a:t>党员干部：七强化七查摆</a:t>
            </a:r>
            <a:r>
              <a:rPr lang="zh-CN" altLang="en-US" sz="2000" dirty="0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rPr>
              <a:t>（前面五项的基础上增加两项）</a:t>
            </a:r>
            <a:endParaRPr lang="zh-CN" altLang="en-US" sz="2000" dirty="0"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39" name="燕尾形 38"/>
          <p:cNvSpPr/>
          <p:nvPr>
            <p:custDataLst>
              <p:tags r:id="rId2"/>
            </p:custDataLst>
          </p:nvPr>
        </p:nvSpPr>
        <p:spPr>
          <a:xfrm>
            <a:off x="1651443" y="2198728"/>
            <a:ext cx="2478606" cy="591609"/>
          </a:xfrm>
          <a:prstGeom prst="chevron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>
                <a:solidFill>
                  <a:schemeClr val="bg1"/>
                </a:solidFill>
              </a:rPr>
              <a:t>6</a:t>
            </a:r>
            <a:endParaRPr lang="en-US" altLang="zh-CN" sz="2000" dirty="0">
              <a:solidFill>
                <a:schemeClr val="bg1"/>
              </a:solidFill>
            </a:endParaRPr>
          </a:p>
        </p:txBody>
      </p:sp>
      <p:sp>
        <p:nvSpPr>
          <p:cNvPr id="40" name="椭圆 39"/>
          <p:cNvSpPr/>
          <p:nvPr>
            <p:custDataLst>
              <p:tags r:id="rId3"/>
            </p:custDataLst>
          </p:nvPr>
        </p:nvSpPr>
        <p:spPr>
          <a:xfrm>
            <a:off x="2330703" y="3168965"/>
            <a:ext cx="1003999" cy="100397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41" name="直接连接符 40"/>
          <p:cNvCxnSpPr>
            <a:endCxn id="40" idx="0"/>
          </p:cNvCxnSpPr>
          <p:nvPr>
            <p:custDataLst>
              <p:tags r:id="rId4"/>
            </p:custDataLst>
          </p:nvPr>
        </p:nvCxnSpPr>
        <p:spPr>
          <a:xfrm>
            <a:off x="2808574" y="3244885"/>
            <a:ext cx="0" cy="390145"/>
          </a:xfrm>
          <a:prstGeom prst="lin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42" name="KSO_Shape"/>
          <p:cNvSpPr/>
          <p:nvPr>
            <p:custDataLst>
              <p:tags r:id="rId5"/>
            </p:custDataLst>
          </p:nvPr>
        </p:nvSpPr>
        <p:spPr bwMode="auto">
          <a:xfrm>
            <a:off x="2492650" y="3577559"/>
            <a:ext cx="627150" cy="272089"/>
          </a:xfrm>
          <a:custGeom>
            <a:avLst/>
            <a:gdLst>
              <a:gd name="T0" fmla="*/ 163985 w 3667"/>
              <a:gd name="T1" fmla="*/ 0 h 1591"/>
              <a:gd name="T2" fmla="*/ 163985 w 3667"/>
              <a:gd name="T3" fmla="*/ 215180 h 1591"/>
              <a:gd name="T4" fmla="*/ 100649 w 3667"/>
              <a:gd name="T5" fmla="*/ 215180 h 1591"/>
              <a:gd name="T6" fmla="*/ 0 w 3667"/>
              <a:gd name="T7" fmla="*/ 315892 h 1591"/>
              <a:gd name="T8" fmla="*/ 0 w 3667"/>
              <a:gd name="T9" fmla="*/ 465241 h 1591"/>
              <a:gd name="T10" fmla="*/ 100649 w 3667"/>
              <a:gd name="T11" fmla="*/ 565953 h 1591"/>
              <a:gd name="T12" fmla="*/ 163985 w 3667"/>
              <a:gd name="T13" fmla="*/ 565953 h 1591"/>
              <a:gd name="T14" fmla="*/ 163985 w 3667"/>
              <a:gd name="T15" fmla="*/ 781625 h 1591"/>
              <a:gd name="T16" fmla="*/ 1800397 w 3667"/>
              <a:gd name="T17" fmla="*/ 781625 h 1591"/>
              <a:gd name="T18" fmla="*/ 1800397 w 3667"/>
              <a:gd name="T19" fmla="*/ 0 h 1591"/>
              <a:gd name="T20" fmla="*/ 163985 w 3667"/>
              <a:gd name="T21" fmla="*/ 0 h 1591"/>
              <a:gd name="T22" fmla="*/ 163985 w 3667"/>
              <a:gd name="T23" fmla="*/ 465241 h 1591"/>
              <a:gd name="T24" fmla="*/ 100649 w 3667"/>
              <a:gd name="T25" fmla="*/ 465241 h 1591"/>
              <a:gd name="T26" fmla="*/ 100649 w 3667"/>
              <a:gd name="T27" fmla="*/ 315892 h 1591"/>
              <a:gd name="T28" fmla="*/ 163985 w 3667"/>
              <a:gd name="T29" fmla="*/ 315892 h 1591"/>
              <a:gd name="T30" fmla="*/ 163985 w 3667"/>
              <a:gd name="T31" fmla="*/ 465241 h 1591"/>
              <a:gd name="T32" fmla="*/ 1696802 w 3667"/>
              <a:gd name="T33" fmla="*/ 364038 h 1591"/>
              <a:gd name="T34" fmla="*/ 1374233 w 3667"/>
              <a:gd name="T35" fmla="*/ 680913 h 1591"/>
              <a:gd name="T36" fmla="*/ 264143 w 3667"/>
              <a:gd name="T37" fmla="*/ 680422 h 1591"/>
              <a:gd name="T38" fmla="*/ 264634 w 3667"/>
              <a:gd name="T39" fmla="*/ 98256 h 1591"/>
              <a:gd name="T40" fmla="*/ 1696802 w 3667"/>
              <a:gd name="T41" fmla="*/ 98256 h 1591"/>
              <a:gd name="T42" fmla="*/ 1696802 w 3667"/>
              <a:gd name="T43" fmla="*/ 364038 h 1591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3667" h="1591">
                <a:moveTo>
                  <a:pt x="334" y="0"/>
                </a:moveTo>
                <a:cubicBezTo>
                  <a:pt x="334" y="438"/>
                  <a:pt x="334" y="438"/>
                  <a:pt x="334" y="438"/>
                </a:cubicBezTo>
                <a:cubicBezTo>
                  <a:pt x="205" y="438"/>
                  <a:pt x="205" y="438"/>
                  <a:pt x="205" y="438"/>
                </a:cubicBezTo>
                <a:cubicBezTo>
                  <a:pt x="92" y="438"/>
                  <a:pt x="0" y="530"/>
                  <a:pt x="0" y="643"/>
                </a:cubicBezTo>
                <a:cubicBezTo>
                  <a:pt x="0" y="947"/>
                  <a:pt x="0" y="947"/>
                  <a:pt x="0" y="947"/>
                </a:cubicBezTo>
                <a:cubicBezTo>
                  <a:pt x="0" y="1060"/>
                  <a:pt x="92" y="1152"/>
                  <a:pt x="205" y="1152"/>
                </a:cubicBezTo>
                <a:cubicBezTo>
                  <a:pt x="334" y="1152"/>
                  <a:pt x="334" y="1152"/>
                  <a:pt x="334" y="1152"/>
                </a:cubicBezTo>
                <a:cubicBezTo>
                  <a:pt x="334" y="1591"/>
                  <a:pt x="334" y="1591"/>
                  <a:pt x="334" y="1591"/>
                </a:cubicBezTo>
                <a:cubicBezTo>
                  <a:pt x="3667" y="1591"/>
                  <a:pt x="3667" y="1591"/>
                  <a:pt x="3667" y="1591"/>
                </a:cubicBezTo>
                <a:cubicBezTo>
                  <a:pt x="3667" y="0"/>
                  <a:pt x="3667" y="0"/>
                  <a:pt x="3667" y="0"/>
                </a:cubicBezTo>
                <a:cubicBezTo>
                  <a:pt x="334" y="0"/>
                  <a:pt x="334" y="0"/>
                  <a:pt x="334" y="0"/>
                </a:cubicBezTo>
                <a:close/>
                <a:moveTo>
                  <a:pt x="334" y="947"/>
                </a:moveTo>
                <a:cubicBezTo>
                  <a:pt x="205" y="947"/>
                  <a:pt x="205" y="947"/>
                  <a:pt x="205" y="947"/>
                </a:cubicBezTo>
                <a:cubicBezTo>
                  <a:pt x="205" y="643"/>
                  <a:pt x="205" y="643"/>
                  <a:pt x="205" y="643"/>
                </a:cubicBezTo>
                <a:cubicBezTo>
                  <a:pt x="334" y="643"/>
                  <a:pt x="334" y="643"/>
                  <a:pt x="334" y="643"/>
                </a:cubicBezTo>
                <a:cubicBezTo>
                  <a:pt x="334" y="947"/>
                  <a:pt x="334" y="947"/>
                  <a:pt x="334" y="947"/>
                </a:cubicBezTo>
                <a:close/>
                <a:moveTo>
                  <a:pt x="3456" y="741"/>
                </a:moveTo>
                <a:cubicBezTo>
                  <a:pt x="2799" y="1386"/>
                  <a:pt x="2799" y="1386"/>
                  <a:pt x="2799" y="1386"/>
                </a:cubicBezTo>
                <a:cubicBezTo>
                  <a:pt x="538" y="1385"/>
                  <a:pt x="538" y="1385"/>
                  <a:pt x="538" y="1385"/>
                </a:cubicBezTo>
                <a:cubicBezTo>
                  <a:pt x="539" y="200"/>
                  <a:pt x="539" y="200"/>
                  <a:pt x="539" y="200"/>
                </a:cubicBezTo>
                <a:cubicBezTo>
                  <a:pt x="3456" y="200"/>
                  <a:pt x="3456" y="200"/>
                  <a:pt x="3456" y="200"/>
                </a:cubicBezTo>
                <a:cubicBezTo>
                  <a:pt x="3456" y="741"/>
                  <a:pt x="3456" y="741"/>
                  <a:pt x="3456" y="74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 anchorCtr="1"/>
          <a:lstStyle/>
          <a:p>
            <a:endParaRPr lang="zh-CN" altLang="en-US"/>
          </a:p>
        </p:txBody>
      </p:sp>
      <p:sp>
        <p:nvSpPr>
          <p:cNvPr id="43" name="文本框 42"/>
          <p:cNvSpPr txBox="1"/>
          <p:nvPr>
            <p:custDataLst>
              <p:tags r:id="rId6"/>
            </p:custDataLst>
          </p:nvPr>
        </p:nvSpPr>
        <p:spPr>
          <a:xfrm>
            <a:off x="4632325" y="2066925"/>
            <a:ext cx="5949315" cy="51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solidFill>
                  <a:schemeClr val="accent1">
                    <a:lumMod val="75000"/>
                  </a:schemeClr>
                </a:solidFill>
                <a:latin typeface="仿宋" charset="0"/>
                <a:ea typeface="仿宋" charset="0"/>
                <a:cs typeface="+mj-cs"/>
              </a:rPr>
              <a:t>强化践行新发展理念的思想行动自觉</a:t>
            </a:r>
            <a:endParaRPr lang="zh-CN" altLang="en-US" sz="2800" dirty="0" smtClean="0">
              <a:solidFill>
                <a:schemeClr val="accent1">
                  <a:lumMod val="75000"/>
                </a:schemeClr>
              </a:solidFill>
              <a:latin typeface="仿宋" charset="0"/>
              <a:ea typeface="仿宋" charset="0"/>
              <a:cs typeface="+mj-cs"/>
            </a:endParaRPr>
          </a:p>
        </p:txBody>
      </p:sp>
      <p:sp>
        <p:nvSpPr>
          <p:cNvPr id="44" name="文本框 43"/>
          <p:cNvSpPr txBox="1"/>
          <p:nvPr>
            <p:custDataLst>
              <p:tags r:id="rId7"/>
            </p:custDataLst>
          </p:nvPr>
        </p:nvSpPr>
        <p:spPr>
          <a:xfrm>
            <a:off x="4694002" y="2524698"/>
            <a:ext cx="6040875" cy="14077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2400" dirty="0">
                <a:latin typeface="仿宋" charset="0"/>
                <a:ea typeface="仿宋" charset="0"/>
              </a:rPr>
              <a:t>深入查摆新发展理念是否落实，对学校重大项目、重要工作决策和部署有无责任意识不强、执行落实不力的情况；</a:t>
            </a:r>
            <a:endParaRPr lang="zh-CN" altLang="en-US" sz="2400" dirty="0">
              <a:latin typeface="仿宋" charset="0"/>
              <a:ea typeface="仿宋" charset="0"/>
            </a:endParaRPr>
          </a:p>
        </p:txBody>
      </p:sp>
      <p:sp>
        <p:nvSpPr>
          <p:cNvPr id="45" name="燕尾形 44"/>
          <p:cNvSpPr/>
          <p:nvPr>
            <p:custDataLst>
              <p:tags r:id="rId8"/>
            </p:custDataLst>
          </p:nvPr>
        </p:nvSpPr>
        <p:spPr>
          <a:xfrm>
            <a:off x="1651443" y="4351823"/>
            <a:ext cx="2478606" cy="591609"/>
          </a:xfrm>
          <a:prstGeom prst="chevron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 smtClean="0">
                <a:solidFill>
                  <a:schemeClr val="bg1"/>
                </a:solidFill>
              </a:rPr>
              <a:t>7</a:t>
            </a:r>
            <a:endParaRPr lang="en-US" altLang="zh-CN" sz="2000" dirty="0" smtClean="0">
              <a:solidFill>
                <a:schemeClr val="bg1"/>
              </a:solidFill>
            </a:endParaRPr>
          </a:p>
        </p:txBody>
      </p:sp>
      <p:sp>
        <p:nvSpPr>
          <p:cNvPr id="46" name="椭圆 45"/>
          <p:cNvSpPr/>
          <p:nvPr>
            <p:custDataLst>
              <p:tags r:id="rId9"/>
            </p:custDataLst>
          </p:nvPr>
        </p:nvSpPr>
        <p:spPr>
          <a:xfrm>
            <a:off x="2384313" y="5322060"/>
            <a:ext cx="1003999" cy="1003970"/>
          </a:xfrm>
          <a:prstGeom prst="ellipse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47" name="直接连接符 46"/>
          <p:cNvCxnSpPr>
            <a:endCxn id="46" idx="0"/>
          </p:cNvCxnSpPr>
          <p:nvPr>
            <p:custDataLst>
              <p:tags r:id="rId10"/>
            </p:custDataLst>
          </p:nvPr>
        </p:nvCxnSpPr>
        <p:spPr>
          <a:xfrm>
            <a:off x="2862184" y="5409496"/>
            <a:ext cx="0" cy="378628"/>
          </a:xfrm>
          <a:prstGeom prst="line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48" name="KSO_Shape"/>
          <p:cNvSpPr/>
          <p:nvPr>
            <p:custDataLst>
              <p:tags r:id="rId11"/>
            </p:custDataLst>
          </p:nvPr>
        </p:nvSpPr>
        <p:spPr bwMode="auto">
          <a:xfrm>
            <a:off x="2666814" y="5611363"/>
            <a:ext cx="479501" cy="580916"/>
          </a:xfrm>
          <a:custGeom>
            <a:avLst/>
            <a:gdLst>
              <a:gd name="T0" fmla="*/ 692200 w 11137901"/>
              <a:gd name="T1" fmla="*/ 1439894 h 13493750"/>
              <a:gd name="T2" fmla="*/ 793869 w 11137901"/>
              <a:gd name="T3" fmla="*/ 1439894 h 13493750"/>
              <a:gd name="T4" fmla="*/ 793869 w 11137901"/>
              <a:gd name="T5" fmla="*/ 1800397 h 13493750"/>
              <a:gd name="T6" fmla="*/ 692200 w 11137901"/>
              <a:gd name="T7" fmla="*/ 1800397 h 13493750"/>
              <a:gd name="T8" fmla="*/ 1034911 w 11137901"/>
              <a:gd name="T9" fmla="*/ 1371903 h 13493750"/>
              <a:gd name="T10" fmla="*/ 1172588 w 11137901"/>
              <a:gd name="T11" fmla="*/ 1704870 h 13493750"/>
              <a:gd name="T12" fmla="*/ 1078967 w 11137901"/>
              <a:gd name="T13" fmla="*/ 1743843 h 13493750"/>
              <a:gd name="T14" fmla="*/ 940655 w 11137901"/>
              <a:gd name="T15" fmla="*/ 1410876 h 13493750"/>
              <a:gd name="T16" fmla="*/ 451370 w 11137901"/>
              <a:gd name="T17" fmla="*/ 1371903 h 13493750"/>
              <a:gd name="T18" fmla="*/ 544991 w 11137901"/>
              <a:gd name="T19" fmla="*/ 1410876 h 13493750"/>
              <a:gd name="T20" fmla="*/ 407313 w 11137901"/>
              <a:gd name="T21" fmla="*/ 1743843 h 13493750"/>
              <a:gd name="T22" fmla="*/ 313693 w 11137901"/>
              <a:gd name="T23" fmla="*/ 1704870 h 13493750"/>
              <a:gd name="T24" fmla="*/ 1231260 w 11137901"/>
              <a:gd name="T25" fmla="*/ 1216645 h 13493750"/>
              <a:gd name="T26" fmla="*/ 1486069 w 11137901"/>
              <a:gd name="T27" fmla="*/ 1472089 h 13493750"/>
              <a:gd name="T28" fmla="*/ 1414477 w 11137901"/>
              <a:gd name="T29" fmla="*/ 1543682 h 13493750"/>
              <a:gd name="T30" fmla="*/ 1159668 w 11137901"/>
              <a:gd name="T31" fmla="*/ 1288661 h 13493750"/>
              <a:gd name="T32" fmla="*/ 255021 w 11137901"/>
              <a:gd name="T33" fmla="*/ 1216645 h 13493750"/>
              <a:gd name="T34" fmla="*/ 326613 w 11137901"/>
              <a:gd name="T35" fmla="*/ 1288661 h 13493750"/>
              <a:gd name="T36" fmla="*/ 71592 w 11137901"/>
              <a:gd name="T37" fmla="*/ 1543682 h 13493750"/>
              <a:gd name="T38" fmla="*/ 0 w 11137901"/>
              <a:gd name="T39" fmla="*/ 1472089 h 13493750"/>
              <a:gd name="T40" fmla="*/ 520984 w 11137901"/>
              <a:gd name="T41" fmla="*/ 0 h 13493750"/>
              <a:gd name="T42" fmla="*/ 965297 w 11137901"/>
              <a:gd name="T43" fmla="*/ 0 h 13493750"/>
              <a:gd name="T44" fmla="*/ 1034424 w 11137901"/>
              <a:gd name="T45" fmla="*/ 69090 h 13493750"/>
              <a:gd name="T46" fmla="*/ 1034424 w 11137901"/>
              <a:gd name="T47" fmla="*/ 302394 h 13493750"/>
              <a:gd name="T48" fmla="*/ 1066983 w 11137901"/>
              <a:gd name="T49" fmla="*/ 364976 h 13493750"/>
              <a:gd name="T50" fmla="*/ 1292897 w 11137901"/>
              <a:gd name="T51" fmla="*/ 809054 h 13493750"/>
              <a:gd name="T52" fmla="*/ 742890 w 11137901"/>
              <a:gd name="T53" fmla="*/ 1358770 h 13493750"/>
              <a:gd name="T54" fmla="*/ 193384 w 11137901"/>
              <a:gd name="T55" fmla="*/ 809054 h 13493750"/>
              <a:gd name="T56" fmla="*/ 419298 w 11137901"/>
              <a:gd name="T57" fmla="*/ 364976 h 13493750"/>
              <a:gd name="T58" fmla="*/ 451857 w 11137901"/>
              <a:gd name="T59" fmla="*/ 302394 h 13493750"/>
              <a:gd name="T60" fmla="*/ 451857 w 11137901"/>
              <a:gd name="T61" fmla="*/ 69090 h 13493750"/>
              <a:gd name="T62" fmla="*/ 520984 w 11137901"/>
              <a:gd name="T63" fmla="*/ 0 h 13493750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11137901" h="13493750">
                <a:moveTo>
                  <a:pt x="5187950" y="10791825"/>
                </a:moveTo>
                <a:lnTo>
                  <a:pt x="5949950" y="10791825"/>
                </a:lnTo>
                <a:lnTo>
                  <a:pt x="5949950" y="13493750"/>
                </a:lnTo>
                <a:lnTo>
                  <a:pt x="5187950" y="13493750"/>
                </a:lnTo>
                <a:lnTo>
                  <a:pt x="5187950" y="10791825"/>
                </a:lnTo>
                <a:close/>
                <a:moveTo>
                  <a:pt x="7756525" y="10282238"/>
                </a:moveTo>
                <a:lnTo>
                  <a:pt x="8788401" y="12777788"/>
                </a:lnTo>
                <a:lnTo>
                  <a:pt x="8086726" y="13069888"/>
                </a:lnTo>
                <a:lnTo>
                  <a:pt x="7050088" y="10574338"/>
                </a:lnTo>
                <a:lnTo>
                  <a:pt x="7756525" y="10282238"/>
                </a:lnTo>
                <a:close/>
                <a:moveTo>
                  <a:pt x="3382963" y="10282238"/>
                </a:moveTo>
                <a:lnTo>
                  <a:pt x="4084638" y="10574338"/>
                </a:lnTo>
                <a:lnTo>
                  <a:pt x="3052763" y="13069888"/>
                </a:lnTo>
                <a:lnTo>
                  <a:pt x="2351088" y="12777788"/>
                </a:lnTo>
                <a:lnTo>
                  <a:pt x="3382963" y="10282238"/>
                </a:lnTo>
                <a:close/>
                <a:moveTo>
                  <a:pt x="9228138" y="9118600"/>
                </a:moveTo>
                <a:lnTo>
                  <a:pt x="11137901" y="11033125"/>
                </a:lnTo>
                <a:lnTo>
                  <a:pt x="10601326" y="11569700"/>
                </a:lnTo>
                <a:lnTo>
                  <a:pt x="8691563" y="9658350"/>
                </a:lnTo>
                <a:lnTo>
                  <a:pt x="9228138" y="9118600"/>
                </a:lnTo>
                <a:close/>
                <a:moveTo>
                  <a:pt x="1911350" y="9118600"/>
                </a:moveTo>
                <a:lnTo>
                  <a:pt x="2447925" y="9658350"/>
                </a:lnTo>
                <a:lnTo>
                  <a:pt x="536575" y="11569700"/>
                </a:lnTo>
                <a:lnTo>
                  <a:pt x="0" y="11033125"/>
                </a:lnTo>
                <a:lnTo>
                  <a:pt x="1911350" y="9118600"/>
                </a:lnTo>
                <a:close/>
                <a:moveTo>
                  <a:pt x="3904707" y="0"/>
                </a:moveTo>
                <a:cubicBezTo>
                  <a:pt x="4355225" y="0"/>
                  <a:pt x="6900648" y="0"/>
                  <a:pt x="7234781" y="0"/>
                </a:cubicBezTo>
                <a:cubicBezTo>
                  <a:pt x="7523863" y="0"/>
                  <a:pt x="7752876" y="232644"/>
                  <a:pt x="7752876" y="517821"/>
                </a:cubicBezTo>
                <a:cubicBezTo>
                  <a:pt x="7752876" y="893054"/>
                  <a:pt x="7752876" y="1545958"/>
                  <a:pt x="7752876" y="2266405"/>
                </a:cubicBezTo>
                <a:cubicBezTo>
                  <a:pt x="7752876" y="2461526"/>
                  <a:pt x="7850488" y="2630380"/>
                  <a:pt x="7996906" y="2735446"/>
                </a:cubicBezTo>
                <a:cubicBezTo>
                  <a:pt x="9025588" y="3485911"/>
                  <a:pt x="9690101" y="4694160"/>
                  <a:pt x="9690101" y="6063759"/>
                </a:cubicBezTo>
                <a:cubicBezTo>
                  <a:pt x="9690101" y="8341421"/>
                  <a:pt x="7846734" y="10183813"/>
                  <a:pt x="5567867" y="10183813"/>
                </a:cubicBezTo>
                <a:cubicBezTo>
                  <a:pt x="3292755" y="10183813"/>
                  <a:pt x="1449388" y="8341421"/>
                  <a:pt x="1449388" y="6063759"/>
                </a:cubicBezTo>
                <a:cubicBezTo>
                  <a:pt x="1449388" y="4694160"/>
                  <a:pt x="2113901" y="3485911"/>
                  <a:pt x="3142583" y="2735446"/>
                </a:cubicBezTo>
                <a:cubicBezTo>
                  <a:pt x="3289000" y="2630380"/>
                  <a:pt x="3386613" y="2461526"/>
                  <a:pt x="3386613" y="2266405"/>
                </a:cubicBezTo>
                <a:cubicBezTo>
                  <a:pt x="3386613" y="1545958"/>
                  <a:pt x="3386613" y="893054"/>
                  <a:pt x="3386613" y="517821"/>
                </a:cubicBezTo>
                <a:cubicBezTo>
                  <a:pt x="3386613" y="232644"/>
                  <a:pt x="3619380" y="0"/>
                  <a:pt x="390470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="ctr" anchorCtr="1"/>
          <a:lstStyle/>
          <a:p>
            <a:endParaRPr lang="zh-CN" altLang="en-US"/>
          </a:p>
        </p:txBody>
      </p:sp>
      <p:sp>
        <p:nvSpPr>
          <p:cNvPr id="49" name="文本框 48"/>
          <p:cNvSpPr txBox="1"/>
          <p:nvPr>
            <p:custDataLst>
              <p:tags r:id="rId12"/>
            </p:custDataLst>
          </p:nvPr>
        </p:nvSpPr>
        <p:spPr>
          <a:xfrm>
            <a:off x="4822190" y="4206240"/>
            <a:ext cx="4382135" cy="51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solidFill>
                  <a:schemeClr val="accent3">
                    <a:lumMod val="75000"/>
                  </a:schemeClr>
                </a:solidFill>
                <a:latin typeface="仿宋" charset="0"/>
                <a:ea typeface="仿宋" charset="0"/>
                <a:cs typeface="+mj-cs"/>
              </a:rPr>
              <a:t>强化全面从严治党责任</a:t>
            </a:r>
            <a:endParaRPr lang="zh-CN" altLang="en-US" sz="2800" dirty="0" smtClean="0">
              <a:solidFill>
                <a:schemeClr val="accent3">
                  <a:lumMod val="75000"/>
                </a:schemeClr>
              </a:solidFill>
              <a:latin typeface="仿宋" charset="0"/>
              <a:ea typeface="仿宋" charset="0"/>
              <a:cs typeface="+mj-cs"/>
            </a:endParaRPr>
          </a:p>
        </p:txBody>
      </p:sp>
      <p:sp>
        <p:nvSpPr>
          <p:cNvPr id="62" name="文本框 61"/>
          <p:cNvSpPr txBox="1"/>
          <p:nvPr>
            <p:custDataLst>
              <p:tags r:id="rId13"/>
            </p:custDataLst>
          </p:nvPr>
        </p:nvSpPr>
        <p:spPr>
          <a:xfrm>
            <a:off x="4694002" y="4798650"/>
            <a:ext cx="6040875" cy="14077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2400" dirty="0">
                <a:latin typeface="仿宋" charset="0"/>
                <a:ea typeface="仿宋" charset="0"/>
              </a:rPr>
              <a:t>深入查摆落实管党治党责任是否不力不严，有无集体领导不到位，党政领导不协调，个人说了算，班子不团结的情况。</a:t>
            </a:r>
            <a:endParaRPr lang="zh-CN" altLang="en-US" sz="2400" dirty="0">
              <a:latin typeface="仿宋" charset="0"/>
              <a:ea typeface="仿宋" charset="0"/>
            </a:endParaRPr>
          </a:p>
        </p:txBody>
      </p:sp>
      <p:pic>
        <p:nvPicPr>
          <p:cNvPr id="2" name="图片 1" descr="QQ图片20160519172047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26035" y="-6350"/>
            <a:ext cx="1687195" cy="1350010"/>
          </a:xfrm>
          <a:prstGeom prst="rect">
            <a:avLst/>
          </a:prstGeom>
        </p:spPr>
      </p:pic>
    </p:spTree>
    <p:custDataLst>
      <p:tags r:id="rId15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组合 41"/>
          <p:cNvGrpSpPr/>
          <p:nvPr>
            <p:custDataLst>
              <p:tags r:id="rId1"/>
            </p:custDataLst>
          </p:nvPr>
        </p:nvGrpSpPr>
        <p:grpSpPr>
          <a:xfrm flipH="1">
            <a:off x="1684474" y="1389597"/>
            <a:ext cx="2314936" cy="3070879"/>
            <a:chOff x="4610154" y="2033317"/>
            <a:chExt cx="1296600" cy="2032942"/>
          </a:xfrm>
        </p:grpSpPr>
        <p:sp>
          <p:nvSpPr>
            <p:cNvPr id="43" name="任意多边形 42"/>
            <p:cNvSpPr/>
            <p:nvPr>
              <p:custDataLst>
                <p:tags r:id="rId2"/>
              </p:custDataLst>
            </p:nvPr>
          </p:nvSpPr>
          <p:spPr>
            <a:xfrm rot="16680000">
              <a:off x="4241983" y="2401488"/>
              <a:ext cx="2032942" cy="1296600"/>
            </a:xfrm>
            <a:custGeom>
              <a:avLst/>
              <a:gdLst>
                <a:gd name="connsiteX0" fmla="*/ 1162228 w 1706393"/>
                <a:gd name="connsiteY0" fmla="*/ 0 h 1088330"/>
                <a:gd name="connsiteX1" fmla="*/ 1706393 w 1706393"/>
                <a:gd name="connsiteY1" fmla="*/ 544165 h 1088330"/>
                <a:gd name="connsiteX2" fmla="*/ 1162228 w 1706393"/>
                <a:gd name="connsiteY2" fmla="*/ 1088330 h 1088330"/>
                <a:gd name="connsiteX3" fmla="*/ 857980 w 1706393"/>
                <a:gd name="connsiteY3" fmla="*/ 995395 h 1088330"/>
                <a:gd name="connsiteX4" fmla="*/ 846750 w 1706393"/>
                <a:gd name="connsiteY4" fmla="*/ 986129 h 1088330"/>
                <a:gd name="connsiteX5" fmla="*/ 846666 w 1706393"/>
                <a:gd name="connsiteY5" fmla="*/ 986732 h 1088330"/>
                <a:gd name="connsiteX6" fmla="*/ 843033 w 1706393"/>
                <a:gd name="connsiteY6" fmla="*/ 983063 h 1088330"/>
                <a:gd name="connsiteX7" fmla="*/ 777445 w 1706393"/>
                <a:gd name="connsiteY7" fmla="*/ 928948 h 1088330"/>
                <a:gd name="connsiteX8" fmla="*/ 717405 w 1706393"/>
                <a:gd name="connsiteY8" fmla="*/ 856178 h 1088330"/>
                <a:gd name="connsiteX9" fmla="*/ 0 w 1706393"/>
                <a:gd name="connsiteY9" fmla="*/ 131599 h 1088330"/>
                <a:gd name="connsiteX10" fmla="*/ 641747 w 1706393"/>
                <a:gd name="connsiteY10" fmla="*/ 353056 h 1088330"/>
                <a:gd name="connsiteX11" fmla="*/ 656166 w 1706393"/>
                <a:gd name="connsiteY11" fmla="*/ 347363 h 1088330"/>
                <a:gd name="connsiteX12" fmla="*/ 660826 w 1706393"/>
                <a:gd name="connsiteY12" fmla="*/ 332352 h 1088330"/>
                <a:gd name="connsiteX13" fmla="*/ 1162228 w 1706393"/>
                <a:gd name="connsiteY13" fmla="*/ 0 h 10883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706393" h="1088330">
                  <a:moveTo>
                    <a:pt x="1162228" y="0"/>
                  </a:moveTo>
                  <a:cubicBezTo>
                    <a:pt x="1462762" y="0"/>
                    <a:pt x="1706393" y="243631"/>
                    <a:pt x="1706393" y="544165"/>
                  </a:cubicBezTo>
                  <a:cubicBezTo>
                    <a:pt x="1706393" y="844699"/>
                    <a:pt x="1462762" y="1088330"/>
                    <a:pt x="1162228" y="1088330"/>
                  </a:cubicBezTo>
                  <a:cubicBezTo>
                    <a:pt x="1049528" y="1088330"/>
                    <a:pt x="944830" y="1054070"/>
                    <a:pt x="857980" y="995395"/>
                  </a:cubicBezTo>
                  <a:lnTo>
                    <a:pt x="846750" y="986129"/>
                  </a:lnTo>
                  <a:lnTo>
                    <a:pt x="846666" y="986732"/>
                  </a:lnTo>
                  <a:lnTo>
                    <a:pt x="843033" y="983063"/>
                  </a:lnTo>
                  <a:lnTo>
                    <a:pt x="777445" y="928948"/>
                  </a:lnTo>
                  <a:lnTo>
                    <a:pt x="717405" y="856178"/>
                  </a:lnTo>
                  <a:lnTo>
                    <a:pt x="0" y="131599"/>
                  </a:lnTo>
                  <a:cubicBezTo>
                    <a:pt x="203200" y="169699"/>
                    <a:pt x="363538" y="436399"/>
                    <a:pt x="641747" y="353056"/>
                  </a:cubicBezTo>
                  <a:lnTo>
                    <a:pt x="656166" y="347363"/>
                  </a:lnTo>
                  <a:lnTo>
                    <a:pt x="660826" y="332352"/>
                  </a:lnTo>
                  <a:cubicBezTo>
                    <a:pt x="743435" y="137043"/>
                    <a:pt x="936828" y="0"/>
                    <a:pt x="116222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zh-CN" altLang="en-US">
                <a:solidFill>
                  <a:srgbClr val="3F3F40"/>
                </a:solidFill>
                <a:sym typeface="Arial" pitchFamily="34" charset="0"/>
              </a:endParaRPr>
            </a:p>
          </p:txBody>
        </p:sp>
        <p:sp>
          <p:nvSpPr>
            <p:cNvPr id="44" name="任意多边形 43"/>
            <p:cNvSpPr/>
            <p:nvPr>
              <p:custDataLst>
                <p:tags r:id="rId3"/>
              </p:custDataLst>
            </p:nvPr>
          </p:nvSpPr>
          <p:spPr>
            <a:xfrm>
              <a:off x="4753115" y="2124562"/>
              <a:ext cx="1123191" cy="1123190"/>
            </a:xfrm>
            <a:custGeom>
              <a:avLst/>
              <a:gdLst>
                <a:gd name="connsiteX0" fmla="*/ 526092 w 1123191"/>
                <a:gd name="connsiteY0" fmla="*/ 1082 h 1123190"/>
                <a:gd name="connsiteX1" fmla="*/ 639745 w 1123191"/>
                <a:gd name="connsiteY1" fmla="*/ 5535 h 1123190"/>
                <a:gd name="connsiteX2" fmla="*/ 750223 w 1123191"/>
                <a:gd name="connsiteY2" fmla="*/ 32582 h 1123190"/>
                <a:gd name="connsiteX3" fmla="*/ 1117657 w 1123191"/>
                <a:gd name="connsiteY3" fmla="*/ 639745 h 1123190"/>
                <a:gd name="connsiteX4" fmla="*/ 483447 w 1123191"/>
                <a:gd name="connsiteY4" fmla="*/ 1117656 h 1123190"/>
                <a:gd name="connsiteX5" fmla="*/ 5535 w 1123191"/>
                <a:gd name="connsiteY5" fmla="*/ 483446 h 1123190"/>
                <a:gd name="connsiteX6" fmla="*/ 526092 w 1123191"/>
                <a:gd name="connsiteY6" fmla="*/ 1082 h 11231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23191" h="1123190">
                  <a:moveTo>
                    <a:pt x="526092" y="1082"/>
                  </a:moveTo>
                  <a:cubicBezTo>
                    <a:pt x="563331" y="-1238"/>
                    <a:pt x="601357" y="140"/>
                    <a:pt x="639745" y="5535"/>
                  </a:cubicBezTo>
                  <a:cubicBezTo>
                    <a:pt x="678132" y="10930"/>
                    <a:pt x="715066" y="20088"/>
                    <a:pt x="750223" y="32582"/>
                  </a:cubicBezTo>
                  <a:cubicBezTo>
                    <a:pt x="996323" y="120045"/>
                    <a:pt x="1155422" y="371029"/>
                    <a:pt x="1117657" y="639745"/>
                  </a:cubicBezTo>
                  <a:cubicBezTo>
                    <a:pt x="1074496" y="946849"/>
                    <a:pt x="790551" y="1160817"/>
                    <a:pt x="483447" y="1117656"/>
                  </a:cubicBezTo>
                  <a:cubicBezTo>
                    <a:pt x="176343" y="1074495"/>
                    <a:pt x="-37626" y="790550"/>
                    <a:pt x="5535" y="483446"/>
                  </a:cubicBezTo>
                  <a:cubicBezTo>
                    <a:pt x="43301" y="214730"/>
                    <a:pt x="265417" y="17321"/>
                    <a:pt x="526092" y="1082"/>
                  </a:cubicBezTo>
                  <a:close/>
                </a:path>
              </a:pathLst>
            </a:custGeom>
            <a:solidFill>
              <a:srgbClr val="FE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r>
                <a:rPr lang="zh-CN" altLang="en-US" sz="2000" smtClean="0">
                  <a:solidFill>
                    <a:schemeClr val="tx1"/>
                  </a:solidFill>
                  <a:latin typeface="仿宋" charset="0"/>
                  <a:ea typeface="仿宋" charset="0"/>
                  <a:sym typeface="Arial" pitchFamily="34" charset="0"/>
                </a:rPr>
                <a:t>不分批次、不划阶段、不设环节</a:t>
              </a:r>
              <a:endParaRPr lang="zh-CN" altLang="en-US" sz="2000" smtClean="0">
                <a:solidFill>
                  <a:schemeClr val="tx1"/>
                </a:solidFill>
                <a:latin typeface="仿宋" charset="0"/>
                <a:ea typeface="仿宋" charset="0"/>
                <a:sym typeface="Arial" pitchFamily="34" charset="0"/>
              </a:endParaRPr>
            </a:p>
          </p:txBody>
        </p:sp>
      </p:grpSp>
      <p:sp>
        <p:nvSpPr>
          <p:cNvPr id="46" name="文本框 45"/>
          <p:cNvSpPr txBox="1"/>
          <p:nvPr>
            <p:custDataLst>
              <p:tags r:id="rId4"/>
            </p:custDataLst>
          </p:nvPr>
        </p:nvSpPr>
        <p:spPr>
          <a:xfrm>
            <a:off x="5693410" y="1445260"/>
            <a:ext cx="3763010" cy="2242185"/>
          </a:xfrm>
          <a:prstGeom prst="rect">
            <a:avLst/>
          </a:prstGeom>
          <a:noFill/>
        </p:spPr>
        <p:txBody>
          <a:bodyPr wrap="square" rtlCol="0"/>
          <a:lstStyle/>
          <a:p>
            <a:pPr>
              <a:lnSpc>
                <a:spcPct val="150000"/>
              </a:lnSpc>
            </a:pPr>
            <a:r>
              <a:rPr lang="zh-CN" altLang="en-US" sz="2400" smtClean="0">
                <a:solidFill>
                  <a:schemeClr val="tx1"/>
                </a:solidFill>
                <a:latin typeface="仿宋" charset="0"/>
                <a:ea typeface="仿宋" charset="0"/>
                <a:sym typeface="Arial" pitchFamily="34" charset="0"/>
              </a:rPr>
              <a:t>注重日常教育，</a:t>
            </a:r>
            <a:r>
              <a:rPr lang="zh-CN" altLang="en-US" sz="2000" smtClean="0">
                <a:solidFill>
                  <a:schemeClr val="tx1"/>
                </a:solidFill>
                <a:latin typeface="仿宋" charset="0"/>
                <a:ea typeface="仿宋" charset="0"/>
                <a:sym typeface="Arial" pitchFamily="34" charset="0"/>
              </a:rPr>
              <a:t>以</a:t>
            </a:r>
            <a:r>
              <a:rPr lang="en-US" altLang="zh-CN" sz="2400" smtClean="0">
                <a:solidFill>
                  <a:schemeClr val="tx1"/>
                </a:solidFill>
                <a:latin typeface="仿宋" charset="0"/>
                <a:ea typeface="仿宋" charset="0"/>
                <a:sym typeface="Arial" pitchFamily="34" charset="0"/>
              </a:rPr>
              <a:t>“</a:t>
            </a:r>
            <a:r>
              <a:rPr lang="zh-CN" altLang="en-US" sz="2400" smtClean="0">
                <a:solidFill>
                  <a:schemeClr val="tx1"/>
                </a:solidFill>
                <a:latin typeface="仿宋" charset="0"/>
                <a:ea typeface="仿宋" charset="0"/>
                <a:sym typeface="Arial" pitchFamily="34" charset="0"/>
              </a:rPr>
              <a:t>三会一课</a:t>
            </a:r>
            <a:r>
              <a:rPr lang="en-US" altLang="zh-CN" sz="2400" smtClean="0">
                <a:solidFill>
                  <a:schemeClr val="tx1"/>
                </a:solidFill>
                <a:latin typeface="仿宋" charset="0"/>
                <a:ea typeface="仿宋" charset="0"/>
                <a:sym typeface="Arial" pitchFamily="34" charset="0"/>
              </a:rPr>
              <a:t>”</a:t>
            </a:r>
            <a:r>
              <a:rPr lang="zh-CN" altLang="en-US" sz="2400" smtClean="0">
                <a:solidFill>
                  <a:schemeClr val="tx1"/>
                </a:solidFill>
                <a:latin typeface="仿宋" charset="0"/>
                <a:ea typeface="仿宋" charset="0"/>
                <a:sym typeface="Arial" pitchFamily="34" charset="0"/>
              </a:rPr>
              <a:t>等党的组织生活为基本形式，创新形式，抓在日常，严在经常。</a:t>
            </a:r>
            <a:endParaRPr lang="zh-CN" altLang="en-US" sz="2400" smtClean="0">
              <a:solidFill>
                <a:schemeClr val="tx1"/>
              </a:solidFill>
              <a:latin typeface="仿宋" charset="0"/>
              <a:ea typeface="仿宋" charset="0"/>
              <a:sym typeface="Arial" pitchFamily="34" charset="0"/>
            </a:endParaRPr>
          </a:p>
        </p:txBody>
      </p:sp>
      <p:sp>
        <p:nvSpPr>
          <p:cNvPr id="6" name="文本框 5"/>
          <p:cNvSpPr txBox="1"/>
          <p:nvPr>
            <p:custDataLst>
              <p:tags r:id="rId5"/>
            </p:custDataLst>
          </p:nvPr>
        </p:nvSpPr>
        <p:spPr>
          <a:xfrm>
            <a:off x="2205355" y="382270"/>
            <a:ext cx="7781925" cy="823595"/>
          </a:xfrm>
          <a:prstGeom prst="rect">
            <a:avLst/>
          </a:prstGeom>
          <a:noFill/>
        </p:spPr>
        <p:txBody>
          <a:bodyPr wrap="square" rtlCol="0" anchor="ctr">
            <a:scene3d>
              <a:camera prst="orthographicFront"/>
              <a:lightRig rig="threePt" dir="t"/>
            </a:scene3d>
          </a:bodyPr>
          <a:lstStyle/>
          <a:p>
            <a:pPr algn="ctr">
              <a:lnSpc>
                <a:spcPct val="150000"/>
              </a:lnSpc>
            </a:pPr>
            <a:r>
              <a:rPr lang="en-US" altLang="zh-CN" sz="36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+mj-lt"/>
                <a:ea typeface="+mj-ea"/>
                <a:cs typeface="+mj-cs"/>
                <a:sym typeface="Arial" pitchFamily="34" charset="0"/>
              </a:rPr>
              <a:t>“</a:t>
            </a:r>
            <a:r>
              <a:rPr lang="zh-CN" altLang="en-US" sz="36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+mj-lt"/>
                <a:ea typeface="+mj-ea"/>
                <a:cs typeface="+mj-cs"/>
                <a:sym typeface="Arial" pitchFamily="34" charset="0"/>
              </a:rPr>
              <a:t>两学一做</a:t>
            </a:r>
            <a:r>
              <a:rPr lang="en-US" altLang="zh-CN" sz="36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+mj-lt"/>
                <a:ea typeface="+mj-ea"/>
                <a:cs typeface="+mj-cs"/>
                <a:sym typeface="Arial" pitchFamily="34" charset="0"/>
              </a:rPr>
              <a:t>”</a:t>
            </a:r>
            <a:r>
              <a:rPr lang="zh-CN" altLang="en-US" sz="36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+mj-lt"/>
                <a:ea typeface="+mj-ea"/>
                <a:cs typeface="+mj-cs"/>
                <a:sym typeface="Arial" pitchFamily="34" charset="0"/>
              </a:rPr>
              <a:t>有时间终点吗？</a:t>
            </a:r>
            <a:endParaRPr lang="zh-CN" altLang="en-US" sz="360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+mj-lt"/>
              <a:ea typeface="+mj-ea"/>
              <a:cs typeface="+mj-cs"/>
              <a:sym typeface="Arial" pitchFamily="34" charset="0"/>
            </a:endParaRPr>
          </a:p>
        </p:txBody>
      </p:sp>
      <p:pic>
        <p:nvPicPr>
          <p:cNvPr id="2" name="图片 1" descr="QQ图片2016051917204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6035" y="-6350"/>
            <a:ext cx="1687195" cy="1350010"/>
          </a:xfrm>
          <a:prstGeom prst="rect">
            <a:avLst/>
          </a:prstGeom>
        </p:spPr>
      </p:pic>
      <p:sp>
        <p:nvSpPr>
          <p:cNvPr id="3" name="文本框 2"/>
          <p:cNvSpPr txBox="1"/>
          <p:nvPr>
            <p:custDataLst>
              <p:tags r:id="rId7"/>
            </p:custDataLst>
          </p:nvPr>
        </p:nvSpPr>
        <p:spPr>
          <a:xfrm>
            <a:off x="1499235" y="4322445"/>
            <a:ext cx="9164320" cy="1887220"/>
          </a:xfrm>
          <a:prstGeom prst="rect">
            <a:avLst/>
          </a:prstGeom>
          <a:noFill/>
        </p:spPr>
        <p:txBody>
          <a:bodyPr wrap="square" rtlCol="0"/>
          <a:p>
            <a:pPr>
              <a:lnSpc>
                <a:spcPct val="150000"/>
              </a:lnSpc>
            </a:pPr>
            <a:r>
              <a:rPr lang="zh-CN" altLang="en-US" sz="2400" smtClean="0">
                <a:solidFill>
                  <a:schemeClr val="tx1"/>
                </a:solidFill>
                <a:latin typeface="仿宋" charset="0"/>
                <a:ea typeface="仿宋" charset="0"/>
                <a:sym typeface="Arial" pitchFamily="34" charset="0"/>
              </a:rPr>
              <a:t>荆书记要求突出经常性教育的特点：</a:t>
            </a:r>
            <a:endParaRPr lang="zh-CN" altLang="en-US" sz="2400" smtClean="0">
              <a:solidFill>
                <a:schemeClr val="tx1"/>
              </a:solidFill>
              <a:latin typeface="仿宋" charset="0"/>
              <a:ea typeface="仿宋" charset="0"/>
              <a:sym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400" smtClean="0">
                <a:solidFill>
                  <a:schemeClr val="tx1"/>
                </a:solidFill>
                <a:latin typeface="仿宋" charset="0"/>
                <a:ea typeface="仿宋" charset="0"/>
                <a:sym typeface="Arial" pitchFamily="34" charset="0"/>
              </a:rPr>
              <a:t>一是抓好与党建工作的结合；</a:t>
            </a:r>
            <a:endParaRPr lang="zh-CN" altLang="en-US" sz="2400" smtClean="0">
              <a:solidFill>
                <a:schemeClr val="tx1"/>
              </a:solidFill>
              <a:latin typeface="仿宋" charset="0"/>
              <a:ea typeface="仿宋" charset="0"/>
              <a:sym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400" smtClean="0">
                <a:solidFill>
                  <a:schemeClr val="tx1"/>
                </a:solidFill>
                <a:latin typeface="仿宋" charset="0"/>
                <a:ea typeface="仿宋" charset="0"/>
                <a:sym typeface="Arial" pitchFamily="34" charset="0"/>
              </a:rPr>
              <a:t>二是抓好与推动中心工作的结合。</a:t>
            </a:r>
            <a:endParaRPr lang="zh-CN" altLang="en-US" sz="2400" smtClean="0">
              <a:solidFill>
                <a:schemeClr val="tx1"/>
              </a:solidFill>
              <a:latin typeface="仿宋" charset="0"/>
              <a:ea typeface="仿宋" charset="0"/>
              <a:sym typeface="Arial" pitchFamily="34" charset="0"/>
            </a:endParaRPr>
          </a:p>
        </p:txBody>
      </p:sp>
    </p:spTree>
    <p:custDataLst>
      <p:tags r:id="rId8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>
            <p:custDataLst>
              <p:tags r:id="rId1"/>
            </p:custDataLst>
          </p:nvPr>
        </p:nvSpPr>
        <p:spPr>
          <a:xfrm>
            <a:off x="2211705" y="678696"/>
            <a:ext cx="7768590" cy="584775"/>
          </a:xfrm>
          <a:prstGeom prst="rect">
            <a:avLst/>
          </a:prstGeom>
        </p:spPr>
        <p:txBody>
          <a:bodyPr wrap="square">
            <a:noAutofit/>
            <a:scene3d>
              <a:camera prst="orthographicFront"/>
              <a:lightRig rig="threePt" dir="t"/>
            </a:scene3d>
          </a:bodyPr>
          <a:lstStyle/>
          <a:p>
            <a:pPr algn="ctr"/>
            <a:r>
              <a:rPr lang="zh-CN" altLang="da-DK" sz="3600" kern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+mj-lt"/>
                <a:ea typeface="+mj-ea"/>
                <a:cs typeface="+mj-cs"/>
              </a:rPr>
              <a:t>专题学习重点在哪里？</a:t>
            </a:r>
            <a:endParaRPr lang="zh-CN" altLang="da-DK" sz="3600" kern="0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+mj-lt"/>
              <a:ea typeface="+mj-ea"/>
              <a:cs typeface="+mj-cs"/>
            </a:endParaRPr>
          </a:p>
        </p:txBody>
      </p:sp>
      <p:sp>
        <p:nvSpPr>
          <p:cNvPr id="3" name="KSO_Shape"/>
          <p:cNvSpPr/>
          <p:nvPr>
            <p:custDataLst>
              <p:tags r:id="rId2"/>
            </p:custDataLst>
          </p:nvPr>
        </p:nvSpPr>
        <p:spPr>
          <a:xfrm>
            <a:off x="981922" y="1525213"/>
            <a:ext cx="2024880" cy="1242440"/>
          </a:xfrm>
          <a:custGeom>
            <a:avLst/>
            <a:gdLst/>
            <a:ahLst/>
            <a:cxnLst/>
            <a:rect l="l" t="t" r="r" b="b"/>
            <a:pathLst>
              <a:path w="2263730" h="1265688">
                <a:moveTo>
                  <a:pt x="905551" y="0"/>
                </a:moveTo>
                <a:cubicBezTo>
                  <a:pt x="964955" y="0"/>
                  <a:pt x="1021809" y="12275"/>
                  <a:pt x="1073606" y="36122"/>
                </a:cubicBezTo>
                <a:cubicBezTo>
                  <a:pt x="867772" y="107015"/>
                  <a:pt x="717264" y="277397"/>
                  <a:pt x="695253" y="481416"/>
                </a:cubicBezTo>
                <a:cubicBezTo>
                  <a:pt x="659529" y="464587"/>
                  <a:pt x="621677" y="456871"/>
                  <a:pt x="584749" y="459054"/>
                </a:cubicBezTo>
                <a:cubicBezTo>
                  <a:pt x="568316" y="460025"/>
                  <a:pt x="552067" y="462956"/>
                  <a:pt x="536229" y="467989"/>
                </a:cubicBezTo>
                <a:cubicBezTo>
                  <a:pt x="461080" y="491867"/>
                  <a:pt x="412084" y="557684"/>
                  <a:pt x="398547" y="640069"/>
                </a:cubicBezTo>
                <a:cubicBezTo>
                  <a:pt x="252469" y="690186"/>
                  <a:pt x="150529" y="805213"/>
                  <a:pt x="150529" y="939037"/>
                </a:cubicBezTo>
                <a:cubicBezTo>
                  <a:pt x="150529" y="1060859"/>
                  <a:pt x="235005" y="1167106"/>
                  <a:pt x="360867" y="1221858"/>
                </a:cubicBezTo>
                <a:cubicBezTo>
                  <a:pt x="258008" y="1163330"/>
                  <a:pt x="191624" y="1067577"/>
                  <a:pt x="191624" y="959585"/>
                </a:cubicBezTo>
                <a:cubicBezTo>
                  <a:pt x="191624" y="825761"/>
                  <a:pt x="293564" y="710734"/>
                  <a:pt x="439642" y="660617"/>
                </a:cubicBezTo>
                <a:cubicBezTo>
                  <a:pt x="453179" y="578232"/>
                  <a:pt x="502175" y="512415"/>
                  <a:pt x="577324" y="488537"/>
                </a:cubicBezTo>
                <a:cubicBezTo>
                  <a:pt x="593162" y="483504"/>
                  <a:pt x="609411" y="480573"/>
                  <a:pt x="625844" y="479602"/>
                </a:cubicBezTo>
                <a:cubicBezTo>
                  <a:pt x="662772" y="477419"/>
                  <a:pt x="700624" y="485135"/>
                  <a:pt x="736348" y="501964"/>
                </a:cubicBezTo>
                <a:cubicBezTo>
                  <a:pt x="765500" y="231754"/>
                  <a:pt x="1020053" y="20548"/>
                  <a:pt x="1329741" y="20548"/>
                </a:cubicBezTo>
                <a:cubicBezTo>
                  <a:pt x="1659087" y="20548"/>
                  <a:pt x="1926075" y="259418"/>
                  <a:pt x="1926075" y="554079"/>
                </a:cubicBezTo>
                <a:cubicBezTo>
                  <a:pt x="1926075" y="582788"/>
                  <a:pt x="1923540" y="610967"/>
                  <a:pt x="1917927" y="638343"/>
                </a:cubicBezTo>
                <a:cubicBezTo>
                  <a:pt x="2114194" y="662993"/>
                  <a:pt x="2263730" y="797503"/>
                  <a:pt x="2263730" y="959585"/>
                </a:cubicBezTo>
                <a:cubicBezTo>
                  <a:pt x="2263730" y="1100449"/>
                  <a:pt x="2150783" y="1220487"/>
                  <a:pt x="1992071" y="1265207"/>
                </a:cubicBezTo>
                <a:lnTo>
                  <a:pt x="1990321" y="1265688"/>
                </a:lnTo>
                <a:lnTo>
                  <a:pt x="465245" y="1265688"/>
                </a:lnTo>
                <a:lnTo>
                  <a:pt x="370547" y="1265688"/>
                </a:lnTo>
                <a:lnTo>
                  <a:pt x="351179" y="1263493"/>
                </a:lnTo>
                <a:cubicBezTo>
                  <a:pt x="343976" y="1265446"/>
                  <a:pt x="336631" y="1265688"/>
                  <a:pt x="329229" y="1265688"/>
                </a:cubicBezTo>
                <a:cubicBezTo>
                  <a:pt x="147401" y="1265688"/>
                  <a:pt x="0" y="1119441"/>
                  <a:pt x="0" y="939037"/>
                </a:cubicBezTo>
                <a:cubicBezTo>
                  <a:pt x="0" y="805213"/>
                  <a:pt x="81109" y="690186"/>
                  <a:pt x="197338" y="640069"/>
                </a:cubicBezTo>
                <a:cubicBezTo>
                  <a:pt x="208108" y="557684"/>
                  <a:pt x="247093" y="491867"/>
                  <a:pt x="306885" y="467989"/>
                </a:cubicBezTo>
                <a:cubicBezTo>
                  <a:pt x="319486" y="462956"/>
                  <a:pt x="332415" y="460025"/>
                  <a:pt x="345490" y="459054"/>
                </a:cubicBezTo>
                <a:cubicBezTo>
                  <a:pt x="374873" y="456871"/>
                  <a:pt x="404990" y="464587"/>
                  <a:pt x="433414" y="481416"/>
                </a:cubicBezTo>
                <a:cubicBezTo>
                  <a:pt x="456609" y="211206"/>
                  <a:pt x="659145" y="0"/>
                  <a:pt x="905551" y="0"/>
                </a:cubicBezTo>
                <a:close/>
              </a:path>
            </a:pathLst>
          </a:custGeom>
          <a:solidFill>
            <a:schemeClr val="accent1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504000" anchor="ctr">
            <a:normAutofit lnSpcReduction="10000"/>
          </a:bodyPr>
          <a:lstStyle/>
          <a:p>
            <a:pPr algn="ctr">
              <a:defRPr/>
            </a:pPr>
            <a:r>
              <a:rPr lang="zh-CN" altLang="da-DK" dirty="0" smtClean="0">
                <a:solidFill>
                  <a:schemeClr val="tx1"/>
                </a:solidFill>
                <a:latin typeface="仿宋" charset="0"/>
                <a:ea typeface="仿宋" charset="0"/>
                <a:cs typeface="+mj-cs"/>
              </a:rPr>
              <a:t>围绕坚定理想信念</a:t>
            </a:r>
            <a:endParaRPr lang="zh-CN" altLang="da-DK" dirty="0" smtClean="0">
              <a:solidFill>
                <a:schemeClr val="tx1"/>
              </a:solidFill>
              <a:latin typeface="仿宋" charset="0"/>
              <a:ea typeface="仿宋" charset="0"/>
              <a:cs typeface="+mj-cs"/>
            </a:endParaRPr>
          </a:p>
        </p:txBody>
      </p:sp>
      <p:sp>
        <p:nvSpPr>
          <p:cNvPr id="5" name="矩形 4"/>
          <p:cNvSpPr/>
          <p:nvPr>
            <p:custDataLst>
              <p:tags r:id="rId3"/>
            </p:custDataLst>
          </p:nvPr>
        </p:nvSpPr>
        <p:spPr>
          <a:xfrm>
            <a:off x="3006802" y="1666878"/>
            <a:ext cx="2638522" cy="959110"/>
          </a:xfrm>
          <a:prstGeom prst="rect">
            <a:avLst/>
          </a:prstGeom>
        </p:spPr>
        <p:txBody>
          <a:bodyPr wrap="square" anchor="ctr"/>
          <a:lstStyle/>
          <a:p>
            <a:pPr>
              <a:lnSpc>
                <a:spcPct val="130000"/>
              </a:lnSpc>
            </a:pPr>
            <a:r>
              <a:rPr lang="zh-CN" altLang="da-DK" kern="0" dirty="0" smtClean="0">
                <a:latin typeface="仿宋" charset="0"/>
                <a:ea typeface="仿宋" charset="0"/>
              </a:rPr>
              <a:t>强化政治意识、大局意识、核心意识、看齐意识，讲政治、有信念；</a:t>
            </a:r>
            <a:endParaRPr lang="zh-CN" altLang="da-DK" kern="0" dirty="0" smtClean="0">
              <a:latin typeface="仿宋" charset="0"/>
              <a:ea typeface="仿宋" charset="0"/>
            </a:endParaRPr>
          </a:p>
        </p:txBody>
      </p:sp>
      <p:sp>
        <p:nvSpPr>
          <p:cNvPr id="8" name="KSO_Shape"/>
          <p:cNvSpPr/>
          <p:nvPr>
            <p:custDataLst>
              <p:tags r:id="rId4"/>
            </p:custDataLst>
          </p:nvPr>
        </p:nvSpPr>
        <p:spPr>
          <a:xfrm>
            <a:off x="981922" y="3187959"/>
            <a:ext cx="2024880" cy="1242440"/>
          </a:xfrm>
          <a:custGeom>
            <a:avLst/>
            <a:gdLst/>
            <a:ahLst/>
            <a:cxnLst/>
            <a:rect l="l" t="t" r="r" b="b"/>
            <a:pathLst>
              <a:path w="2263730" h="1265688">
                <a:moveTo>
                  <a:pt x="905551" y="0"/>
                </a:moveTo>
                <a:cubicBezTo>
                  <a:pt x="964955" y="0"/>
                  <a:pt x="1021809" y="12275"/>
                  <a:pt x="1073606" y="36122"/>
                </a:cubicBezTo>
                <a:cubicBezTo>
                  <a:pt x="867772" y="107015"/>
                  <a:pt x="717264" y="277397"/>
                  <a:pt x="695253" y="481416"/>
                </a:cubicBezTo>
                <a:cubicBezTo>
                  <a:pt x="659529" y="464587"/>
                  <a:pt x="621677" y="456871"/>
                  <a:pt x="584749" y="459054"/>
                </a:cubicBezTo>
                <a:cubicBezTo>
                  <a:pt x="568316" y="460025"/>
                  <a:pt x="552067" y="462956"/>
                  <a:pt x="536229" y="467989"/>
                </a:cubicBezTo>
                <a:cubicBezTo>
                  <a:pt x="461080" y="491867"/>
                  <a:pt x="412084" y="557684"/>
                  <a:pt x="398547" y="640069"/>
                </a:cubicBezTo>
                <a:cubicBezTo>
                  <a:pt x="252469" y="690186"/>
                  <a:pt x="150529" y="805213"/>
                  <a:pt x="150529" y="939037"/>
                </a:cubicBezTo>
                <a:cubicBezTo>
                  <a:pt x="150529" y="1060859"/>
                  <a:pt x="235005" y="1167106"/>
                  <a:pt x="360867" y="1221858"/>
                </a:cubicBezTo>
                <a:cubicBezTo>
                  <a:pt x="258008" y="1163330"/>
                  <a:pt x="191624" y="1067577"/>
                  <a:pt x="191624" y="959585"/>
                </a:cubicBezTo>
                <a:cubicBezTo>
                  <a:pt x="191624" y="825761"/>
                  <a:pt x="293564" y="710734"/>
                  <a:pt x="439642" y="660617"/>
                </a:cubicBezTo>
                <a:cubicBezTo>
                  <a:pt x="453179" y="578232"/>
                  <a:pt x="502175" y="512415"/>
                  <a:pt x="577324" y="488537"/>
                </a:cubicBezTo>
                <a:cubicBezTo>
                  <a:pt x="593162" y="483504"/>
                  <a:pt x="609411" y="480573"/>
                  <a:pt x="625844" y="479602"/>
                </a:cubicBezTo>
                <a:cubicBezTo>
                  <a:pt x="662772" y="477419"/>
                  <a:pt x="700624" y="485135"/>
                  <a:pt x="736348" y="501964"/>
                </a:cubicBezTo>
                <a:cubicBezTo>
                  <a:pt x="765500" y="231754"/>
                  <a:pt x="1020053" y="20548"/>
                  <a:pt x="1329741" y="20548"/>
                </a:cubicBezTo>
                <a:cubicBezTo>
                  <a:pt x="1659087" y="20548"/>
                  <a:pt x="1926075" y="259418"/>
                  <a:pt x="1926075" y="554079"/>
                </a:cubicBezTo>
                <a:cubicBezTo>
                  <a:pt x="1926075" y="582788"/>
                  <a:pt x="1923540" y="610967"/>
                  <a:pt x="1917927" y="638343"/>
                </a:cubicBezTo>
                <a:cubicBezTo>
                  <a:pt x="2114194" y="662993"/>
                  <a:pt x="2263730" y="797503"/>
                  <a:pt x="2263730" y="959585"/>
                </a:cubicBezTo>
                <a:cubicBezTo>
                  <a:pt x="2263730" y="1100449"/>
                  <a:pt x="2150783" y="1220487"/>
                  <a:pt x="1992071" y="1265207"/>
                </a:cubicBezTo>
                <a:lnTo>
                  <a:pt x="1990321" y="1265688"/>
                </a:lnTo>
                <a:lnTo>
                  <a:pt x="465245" y="1265688"/>
                </a:lnTo>
                <a:lnTo>
                  <a:pt x="370547" y="1265688"/>
                </a:lnTo>
                <a:lnTo>
                  <a:pt x="351179" y="1263493"/>
                </a:lnTo>
                <a:cubicBezTo>
                  <a:pt x="343976" y="1265446"/>
                  <a:pt x="336631" y="1265688"/>
                  <a:pt x="329229" y="1265688"/>
                </a:cubicBezTo>
                <a:cubicBezTo>
                  <a:pt x="147401" y="1265688"/>
                  <a:pt x="0" y="1119441"/>
                  <a:pt x="0" y="939037"/>
                </a:cubicBezTo>
                <a:cubicBezTo>
                  <a:pt x="0" y="805213"/>
                  <a:pt x="81109" y="690186"/>
                  <a:pt x="197338" y="640069"/>
                </a:cubicBezTo>
                <a:cubicBezTo>
                  <a:pt x="208108" y="557684"/>
                  <a:pt x="247093" y="491867"/>
                  <a:pt x="306885" y="467989"/>
                </a:cubicBezTo>
                <a:cubicBezTo>
                  <a:pt x="319486" y="462956"/>
                  <a:pt x="332415" y="460025"/>
                  <a:pt x="345490" y="459054"/>
                </a:cubicBezTo>
                <a:cubicBezTo>
                  <a:pt x="374873" y="456871"/>
                  <a:pt x="404990" y="464587"/>
                  <a:pt x="433414" y="481416"/>
                </a:cubicBezTo>
                <a:cubicBezTo>
                  <a:pt x="456609" y="211206"/>
                  <a:pt x="659145" y="0"/>
                  <a:pt x="905551" y="0"/>
                </a:cubicBezTo>
                <a:close/>
              </a:path>
            </a:pathLst>
          </a:custGeom>
          <a:solidFill>
            <a:schemeClr val="accent3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504000" anchor="ctr"/>
          <a:lstStyle/>
          <a:p>
            <a:pPr algn="ctr">
              <a:defRPr/>
            </a:pPr>
            <a:r>
              <a:rPr lang="zh-CN" altLang="da-DK" dirty="0" smtClean="0">
                <a:solidFill>
                  <a:schemeClr val="tx1"/>
                </a:solidFill>
                <a:latin typeface="仿宋" charset="0"/>
                <a:ea typeface="仿宋" charset="0"/>
                <a:cs typeface="+mj-cs"/>
              </a:rPr>
              <a:t>围绕尊崇党章、遵守党规，严守纪律规矩</a:t>
            </a:r>
            <a:endParaRPr lang="zh-CN" altLang="da-DK" dirty="0" smtClean="0">
              <a:solidFill>
                <a:schemeClr val="tx1"/>
              </a:solidFill>
              <a:latin typeface="仿宋" charset="0"/>
              <a:ea typeface="仿宋" charset="0"/>
              <a:cs typeface="+mj-cs"/>
            </a:endParaRPr>
          </a:p>
        </p:txBody>
      </p:sp>
      <p:sp>
        <p:nvSpPr>
          <p:cNvPr id="9" name="矩形 8"/>
          <p:cNvSpPr/>
          <p:nvPr>
            <p:custDataLst>
              <p:tags r:id="rId5"/>
            </p:custDataLst>
          </p:nvPr>
        </p:nvSpPr>
        <p:spPr>
          <a:xfrm>
            <a:off x="3006802" y="3117093"/>
            <a:ext cx="2638522" cy="1384170"/>
          </a:xfrm>
          <a:prstGeom prst="rect">
            <a:avLst/>
          </a:prstGeom>
        </p:spPr>
        <p:txBody>
          <a:bodyPr wrap="square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zh-CN" altLang="da-DK" kern="0" dirty="0" smtClean="0">
                <a:latin typeface="仿宋" charset="0"/>
                <a:ea typeface="仿宋" charset="0"/>
              </a:rPr>
              <a:t>加强道德修养，讲规矩、有纪律、讲道德、有品行；</a:t>
            </a:r>
            <a:endParaRPr lang="zh-CN" altLang="da-DK" kern="0" dirty="0" smtClean="0">
              <a:latin typeface="仿宋" charset="0"/>
              <a:ea typeface="仿宋" charset="0"/>
            </a:endParaRPr>
          </a:p>
        </p:txBody>
      </p:sp>
      <p:sp>
        <p:nvSpPr>
          <p:cNvPr id="11" name="KSO_Shape"/>
          <p:cNvSpPr/>
          <p:nvPr>
            <p:custDataLst>
              <p:tags r:id="rId6"/>
            </p:custDataLst>
          </p:nvPr>
        </p:nvSpPr>
        <p:spPr>
          <a:xfrm>
            <a:off x="981922" y="4850703"/>
            <a:ext cx="2024880" cy="1242440"/>
          </a:xfrm>
          <a:custGeom>
            <a:avLst/>
            <a:gdLst/>
            <a:ahLst/>
            <a:cxnLst/>
            <a:rect l="l" t="t" r="r" b="b"/>
            <a:pathLst>
              <a:path w="2263730" h="1265688">
                <a:moveTo>
                  <a:pt x="905551" y="0"/>
                </a:moveTo>
                <a:cubicBezTo>
                  <a:pt x="964955" y="0"/>
                  <a:pt x="1021809" y="12275"/>
                  <a:pt x="1073606" y="36122"/>
                </a:cubicBezTo>
                <a:cubicBezTo>
                  <a:pt x="867772" y="107015"/>
                  <a:pt x="717264" y="277397"/>
                  <a:pt x="695253" y="481416"/>
                </a:cubicBezTo>
                <a:cubicBezTo>
                  <a:pt x="659529" y="464587"/>
                  <a:pt x="621677" y="456871"/>
                  <a:pt x="584749" y="459054"/>
                </a:cubicBezTo>
                <a:cubicBezTo>
                  <a:pt x="568316" y="460025"/>
                  <a:pt x="552067" y="462956"/>
                  <a:pt x="536229" y="467989"/>
                </a:cubicBezTo>
                <a:cubicBezTo>
                  <a:pt x="461080" y="491867"/>
                  <a:pt x="412084" y="557684"/>
                  <a:pt x="398547" y="640069"/>
                </a:cubicBezTo>
                <a:cubicBezTo>
                  <a:pt x="252469" y="690186"/>
                  <a:pt x="150529" y="805213"/>
                  <a:pt x="150529" y="939037"/>
                </a:cubicBezTo>
                <a:cubicBezTo>
                  <a:pt x="150529" y="1060859"/>
                  <a:pt x="235005" y="1167106"/>
                  <a:pt x="360867" y="1221858"/>
                </a:cubicBezTo>
                <a:cubicBezTo>
                  <a:pt x="258008" y="1163330"/>
                  <a:pt x="191624" y="1067577"/>
                  <a:pt x="191624" y="959585"/>
                </a:cubicBezTo>
                <a:cubicBezTo>
                  <a:pt x="191624" y="825761"/>
                  <a:pt x="293564" y="710734"/>
                  <a:pt x="439642" y="660617"/>
                </a:cubicBezTo>
                <a:cubicBezTo>
                  <a:pt x="453179" y="578232"/>
                  <a:pt x="502175" y="512415"/>
                  <a:pt x="577324" y="488537"/>
                </a:cubicBezTo>
                <a:cubicBezTo>
                  <a:pt x="593162" y="483504"/>
                  <a:pt x="609411" y="480573"/>
                  <a:pt x="625844" y="479602"/>
                </a:cubicBezTo>
                <a:cubicBezTo>
                  <a:pt x="662772" y="477419"/>
                  <a:pt x="700624" y="485135"/>
                  <a:pt x="736348" y="501964"/>
                </a:cubicBezTo>
                <a:cubicBezTo>
                  <a:pt x="765500" y="231754"/>
                  <a:pt x="1020053" y="20548"/>
                  <a:pt x="1329741" y="20548"/>
                </a:cubicBezTo>
                <a:cubicBezTo>
                  <a:pt x="1659087" y="20548"/>
                  <a:pt x="1926075" y="259418"/>
                  <a:pt x="1926075" y="554079"/>
                </a:cubicBezTo>
                <a:cubicBezTo>
                  <a:pt x="1926075" y="582788"/>
                  <a:pt x="1923540" y="610967"/>
                  <a:pt x="1917927" y="638343"/>
                </a:cubicBezTo>
                <a:cubicBezTo>
                  <a:pt x="2114194" y="662993"/>
                  <a:pt x="2263730" y="797503"/>
                  <a:pt x="2263730" y="959585"/>
                </a:cubicBezTo>
                <a:cubicBezTo>
                  <a:pt x="2263730" y="1100449"/>
                  <a:pt x="2150783" y="1220487"/>
                  <a:pt x="1992071" y="1265207"/>
                </a:cubicBezTo>
                <a:lnTo>
                  <a:pt x="1990321" y="1265688"/>
                </a:lnTo>
                <a:lnTo>
                  <a:pt x="465245" y="1265688"/>
                </a:lnTo>
                <a:lnTo>
                  <a:pt x="370547" y="1265688"/>
                </a:lnTo>
                <a:lnTo>
                  <a:pt x="351179" y="1263493"/>
                </a:lnTo>
                <a:cubicBezTo>
                  <a:pt x="343976" y="1265446"/>
                  <a:pt x="336631" y="1265688"/>
                  <a:pt x="329229" y="1265688"/>
                </a:cubicBezTo>
                <a:cubicBezTo>
                  <a:pt x="147401" y="1265688"/>
                  <a:pt x="0" y="1119441"/>
                  <a:pt x="0" y="939037"/>
                </a:cubicBezTo>
                <a:cubicBezTo>
                  <a:pt x="0" y="805213"/>
                  <a:pt x="81109" y="690186"/>
                  <a:pt x="197338" y="640069"/>
                </a:cubicBezTo>
                <a:cubicBezTo>
                  <a:pt x="208108" y="557684"/>
                  <a:pt x="247093" y="491867"/>
                  <a:pt x="306885" y="467989"/>
                </a:cubicBezTo>
                <a:cubicBezTo>
                  <a:pt x="319486" y="462956"/>
                  <a:pt x="332415" y="460025"/>
                  <a:pt x="345490" y="459054"/>
                </a:cubicBezTo>
                <a:cubicBezTo>
                  <a:pt x="374873" y="456871"/>
                  <a:pt x="404990" y="464587"/>
                  <a:pt x="433414" y="481416"/>
                </a:cubicBezTo>
                <a:cubicBezTo>
                  <a:pt x="456609" y="211206"/>
                  <a:pt x="659145" y="0"/>
                  <a:pt x="905551" y="0"/>
                </a:cubicBezTo>
                <a:close/>
              </a:path>
            </a:pathLst>
          </a:custGeom>
          <a:solidFill>
            <a:schemeClr val="accent2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504000" anchor="ctr">
            <a:normAutofit lnSpcReduction="10000"/>
          </a:bodyPr>
          <a:lstStyle/>
          <a:p>
            <a:pPr algn="ctr">
              <a:defRPr/>
            </a:pPr>
            <a:r>
              <a:rPr lang="zh-CN" altLang="da-DK" dirty="0" smtClean="0">
                <a:solidFill>
                  <a:schemeClr val="tx1"/>
                </a:solidFill>
                <a:latin typeface="仿宋" charset="0"/>
                <a:ea typeface="仿宋" charset="0"/>
                <a:cs typeface="+mj-cs"/>
              </a:rPr>
              <a:t>围绕践行党的宗旨</a:t>
            </a:r>
            <a:endParaRPr lang="zh-CN" altLang="da-DK" dirty="0" smtClean="0">
              <a:solidFill>
                <a:schemeClr val="tx1"/>
              </a:solidFill>
              <a:latin typeface="仿宋" charset="0"/>
              <a:ea typeface="仿宋" charset="0"/>
              <a:cs typeface="+mj-cs"/>
            </a:endParaRPr>
          </a:p>
        </p:txBody>
      </p:sp>
      <p:sp>
        <p:nvSpPr>
          <p:cNvPr id="12" name="矩形 11"/>
          <p:cNvSpPr/>
          <p:nvPr>
            <p:custDataLst>
              <p:tags r:id="rId7"/>
            </p:custDataLst>
          </p:nvPr>
        </p:nvSpPr>
        <p:spPr>
          <a:xfrm>
            <a:off x="3006725" y="4723130"/>
            <a:ext cx="2638425" cy="1228090"/>
          </a:xfrm>
          <a:prstGeom prst="rect">
            <a:avLst/>
          </a:prstGeom>
        </p:spPr>
        <p:txBody>
          <a:bodyPr wrap="square" anchor="ctr"/>
          <a:lstStyle/>
          <a:p>
            <a:pPr>
              <a:lnSpc>
                <a:spcPct val="130000"/>
              </a:lnSpc>
            </a:pPr>
            <a:r>
              <a:rPr lang="zh-CN" altLang="da-DK" kern="0" dirty="0" smtClean="0">
                <a:latin typeface="仿宋" charset="0"/>
                <a:ea typeface="仿宋" charset="0"/>
              </a:rPr>
              <a:t>干事创业、积极作为、担当奉献，发挥好先锋模范作用，讲奉献、有作为；</a:t>
            </a:r>
            <a:endParaRPr lang="zh-CN" altLang="da-DK" kern="0" dirty="0" smtClean="0">
              <a:latin typeface="仿宋" charset="0"/>
              <a:ea typeface="仿宋" charset="0"/>
            </a:endParaRPr>
          </a:p>
        </p:txBody>
      </p:sp>
      <p:sp>
        <p:nvSpPr>
          <p:cNvPr id="14" name="KSO_Shape"/>
          <p:cNvSpPr/>
          <p:nvPr>
            <p:custDataLst>
              <p:tags r:id="rId8"/>
            </p:custDataLst>
          </p:nvPr>
        </p:nvSpPr>
        <p:spPr>
          <a:xfrm>
            <a:off x="6116797" y="2370086"/>
            <a:ext cx="2025086" cy="1229301"/>
          </a:xfrm>
          <a:custGeom>
            <a:avLst/>
            <a:gdLst/>
            <a:ahLst/>
            <a:cxnLst/>
            <a:rect l="l" t="t" r="r" b="b"/>
            <a:pathLst>
              <a:path w="2263730" h="1265688">
                <a:moveTo>
                  <a:pt x="905551" y="0"/>
                </a:moveTo>
                <a:cubicBezTo>
                  <a:pt x="964955" y="0"/>
                  <a:pt x="1021809" y="12275"/>
                  <a:pt x="1073606" y="36122"/>
                </a:cubicBezTo>
                <a:cubicBezTo>
                  <a:pt x="867772" y="107015"/>
                  <a:pt x="717264" y="277397"/>
                  <a:pt x="695253" y="481416"/>
                </a:cubicBezTo>
                <a:cubicBezTo>
                  <a:pt x="659529" y="464587"/>
                  <a:pt x="621677" y="456871"/>
                  <a:pt x="584749" y="459054"/>
                </a:cubicBezTo>
                <a:cubicBezTo>
                  <a:pt x="568316" y="460025"/>
                  <a:pt x="552067" y="462956"/>
                  <a:pt x="536229" y="467989"/>
                </a:cubicBezTo>
                <a:cubicBezTo>
                  <a:pt x="461080" y="491867"/>
                  <a:pt x="412084" y="557684"/>
                  <a:pt x="398547" y="640069"/>
                </a:cubicBezTo>
                <a:cubicBezTo>
                  <a:pt x="252469" y="690186"/>
                  <a:pt x="150529" y="805213"/>
                  <a:pt x="150529" y="939037"/>
                </a:cubicBezTo>
                <a:cubicBezTo>
                  <a:pt x="150529" y="1060859"/>
                  <a:pt x="235005" y="1167106"/>
                  <a:pt x="360867" y="1221858"/>
                </a:cubicBezTo>
                <a:cubicBezTo>
                  <a:pt x="258008" y="1163330"/>
                  <a:pt x="191624" y="1067577"/>
                  <a:pt x="191624" y="959585"/>
                </a:cubicBezTo>
                <a:cubicBezTo>
                  <a:pt x="191624" y="825761"/>
                  <a:pt x="293564" y="710734"/>
                  <a:pt x="439642" y="660617"/>
                </a:cubicBezTo>
                <a:cubicBezTo>
                  <a:pt x="453179" y="578232"/>
                  <a:pt x="502175" y="512415"/>
                  <a:pt x="577324" y="488537"/>
                </a:cubicBezTo>
                <a:cubicBezTo>
                  <a:pt x="593162" y="483504"/>
                  <a:pt x="609411" y="480573"/>
                  <a:pt x="625844" y="479602"/>
                </a:cubicBezTo>
                <a:cubicBezTo>
                  <a:pt x="662772" y="477419"/>
                  <a:pt x="700624" y="485135"/>
                  <a:pt x="736348" y="501964"/>
                </a:cubicBezTo>
                <a:cubicBezTo>
                  <a:pt x="765500" y="231754"/>
                  <a:pt x="1020053" y="20548"/>
                  <a:pt x="1329741" y="20548"/>
                </a:cubicBezTo>
                <a:cubicBezTo>
                  <a:pt x="1659087" y="20548"/>
                  <a:pt x="1926075" y="259418"/>
                  <a:pt x="1926075" y="554079"/>
                </a:cubicBezTo>
                <a:cubicBezTo>
                  <a:pt x="1926075" y="582788"/>
                  <a:pt x="1923540" y="610967"/>
                  <a:pt x="1917927" y="638343"/>
                </a:cubicBezTo>
                <a:cubicBezTo>
                  <a:pt x="2114194" y="662993"/>
                  <a:pt x="2263730" y="797503"/>
                  <a:pt x="2263730" y="959585"/>
                </a:cubicBezTo>
                <a:cubicBezTo>
                  <a:pt x="2263730" y="1100449"/>
                  <a:pt x="2150783" y="1220487"/>
                  <a:pt x="1992071" y="1265207"/>
                </a:cubicBezTo>
                <a:lnTo>
                  <a:pt x="1990321" y="1265688"/>
                </a:lnTo>
                <a:lnTo>
                  <a:pt x="465245" y="1265688"/>
                </a:lnTo>
                <a:lnTo>
                  <a:pt x="370547" y="1265688"/>
                </a:lnTo>
                <a:lnTo>
                  <a:pt x="351179" y="1263493"/>
                </a:lnTo>
                <a:cubicBezTo>
                  <a:pt x="343976" y="1265446"/>
                  <a:pt x="336631" y="1265688"/>
                  <a:pt x="329229" y="1265688"/>
                </a:cubicBezTo>
                <a:cubicBezTo>
                  <a:pt x="147401" y="1265688"/>
                  <a:pt x="0" y="1119441"/>
                  <a:pt x="0" y="939037"/>
                </a:cubicBezTo>
                <a:cubicBezTo>
                  <a:pt x="0" y="805213"/>
                  <a:pt x="81109" y="690186"/>
                  <a:pt x="197338" y="640069"/>
                </a:cubicBezTo>
                <a:cubicBezTo>
                  <a:pt x="208108" y="557684"/>
                  <a:pt x="247093" y="491867"/>
                  <a:pt x="306885" y="467989"/>
                </a:cubicBezTo>
                <a:cubicBezTo>
                  <a:pt x="319486" y="462956"/>
                  <a:pt x="332415" y="460025"/>
                  <a:pt x="345490" y="459054"/>
                </a:cubicBezTo>
                <a:cubicBezTo>
                  <a:pt x="374873" y="456871"/>
                  <a:pt x="404990" y="464587"/>
                  <a:pt x="433414" y="481416"/>
                </a:cubicBezTo>
                <a:cubicBezTo>
                  <a:pt x="456609" y="211206"/>
                  <a:pt x="659145" y="0"/>
                  <a:pt x="905551" y="0"/>
                </a:cubicBezTo>
                <a:close/>
              </a:path>
            </a:pathLst>
          </a:custGeom>
          <a:solidFill>
            <a:schemeClr val="accent2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504000" anchor="ctr">
            <a:normAutofit/>
          </a:bodyPr>
          <a:lstStyle/>
          <a:p>
            <a:pPr algn="ctr">
              <a:defRPr/>
            </a:pPr>
            <a:r>
              <a:rPr lang="zh-CN" altLang="da-DK" dirty="0" smtClean="0">
                <a:solidFill>
                  <a:schemeClr val="tx1"/>
                </a:solidFill>
                <a:latin typeface="仿宋" charset="0"/>
                <a:ea typeface="仿宋" charset="0"/>
                <a:cs typeface="+mj-cs"/>
              </a:rPr>
              <a:t>党员干部还要</a:t>
            </a:r>
            <a:endParaRPr lang="zh-CN" altLang="da-DK" dirty="0" smtClean="0">
              <a:solidFill>
                <a:schemeClr val="tx1"/>
              </a:solidFill>
              <a:latin typeface="仿宋" charset="0"/>
              <a:ea typeface="仿宋" charset="0"/>
              <a:cs typeface="+mj-cs"/>
            </a:endParaRPr>
          </a:p>
        </p:txBody>
      </p:sp>
      <p:sp>
        <p:nvSpPr>
          <p:cNvPr id="15" name="矩形 14"/>
          <p:cNvSpPr/>
          <p:nvPr>
            <p:custDataLst>
              <p:tags r:id="rId9"/>
            </p:custDataLst>
          </p:nvPr>
        </p:nvSpPr>
        <p:spPr>
          <a:xfrm>
            <a:off x="8141700" y="2498251"/>
            <a:ext cx="2638522" cy="959110"/>
          </a:xfrm>
          <a:prstGeom prst="rect">
            <a:avLst/>
          </a:prstGeom>
        </p:spPr>
        <p:txBody>
          <a:bodyPr wrap="square" anchor="ctr"/>
          <a:lstStyle/>
          <a:p>
            <a:pPr>
              <a:lnSpc>
                <a:spcPct val="130000"/>
              </a:lnSpc>
            </a:pPr>
            <a:r>
              <a:rPr lang="zh-CN" altLang="da-DK" kern="0" dirty="0" smtClean="0">
                <a:solidFill>
                  <a:schemeClr val="tx1"/>
                </a:solidFill>
                <a:latin typeface="仿宋" charset="0"/>
                <a:ea typeface="仿宋" charset="0"/>
              </a:rPr>
              <a:t>围绕如何做党和人民需要的好干部开展专题讨论；</a:t>
            </a:r>
            <a:endParaRPr lang="zh-CN" altLang="da-DK" kern="0" dirty="0" smtClean="0">
              <a:solidFill>
                <a:schemeClr val="tx1"/>
              </a:solidFill>
              <a:latin typeface="仿宋" charset="0"/>
              <a:ea typeface="仿宋" charset="0"/>
            </a:endParaRPr>
          </a:p>
        </p:txBody>
      </p:sp>
      <p:sp>
        <p:nvSpPr>
          <p:cNvPr id="17" name="KSO_Shape"/>
          <p:cNvSpPr/>
          <p:nvPr>
            <p:custDataLst>
              <p:tags r:id="rId10"/>
            </p:custDataLst>
          </p:nvPr>
        </p:nvSpPr>
        <p:spPr>
          <a:xfrm>
            <a:off x="6116797" y="3902393"/>
            <a:ext cx="2025086" cy="1358876"/>
          </a:xfrm>
          <a:custGeom>
            <a:avLst/>
            <a:gdLst/>
            <a:ahLst/>
            <a:cxnLst/>
            <a:rect l="l" t="t" r="r" b="b"/>
            <a:pathLst>
              <a:path w="2263730" h="1265688">
                <a:moveTo>
                  <a:pt x="905551" y="0"/>
                </a:moveTo>
                <a:cubicBezTo>
                  <a:pt x="964955" y="0"/>
                  <a:pt x="1021809" y="12275"/>
                  <a:pt x="1073606" y="36122"/>
                </a:cubicBezTo>
                <a:cubicBezTo>
                  <a:pt x="867772" y="107015"/>
                  <a:pt x="717264" y="277397"/>
                  <a:pt x="695253" y="481416"/>
                </a:cubicBezTo>
                <a:cubicBezTo>
                  <a:pt x="659529" y="464587"/>
                  <a:pt x="621677" y="456871"/>
                  <a:pt x="584749" y="459054"/>
                </a:cubicBezTo>
                <a:cubicBezTo>
                  <a:pt x="568316" y="460025"/>
                  <a:pt x="552067" y="462956"/>
                  <a:pt x="536229" y="467989"/>
                </a:cubicBezTo>
                <a:cubicBezTo>
                  <a:pt x="461080" y="491867"/>
                  <a:pt x="412084" y="557684"/>
                  <a:pt x="398547" y="640069"/>
                </a:cubicBezTo>
                <a:cubicBezTo>
                  <a:pt x="252469" y="690186"/>
                  <a:pt x="150529" y="805213"/>
                  <a:pt x="150529" y="939037"/>
                </a:cubicBezTo>
                <a:cubicBezTo>
                  <a:pt x="150529" y="1060859"/>
                  <a:pt x="235005" y="1167106"/>
                  <a:pt x="360867" y="1221858"/>
                </a:cubicBezTo>
                <a:cubicBezTo>
                  <a:pt x="258008" y="1163330"/>
                  <a:pt x="191624" y="1067577"/>
                  <a:pt x="191624" y="959585"/>
                </a:cubicBezTo>
                <a:cubicBezTo>
                  <a:pt x="191624" y="825761"/>
                  <a:pt x="293564" y="710734"/>
                  <a:pt x="439642" y="660617"/>
                </a:cubicBezTo>
                <a:cubicBezTo>
                  <a:pt x="453179" y="578232"/>
                  <a:pt x="502175" y="512415"/>
                  <a:pt x="577324" y="488537"/>
                </a:cubicBezTo>
                <a:cubicBezTo>
                  <a:pt x="593162" y="483504"/>
                  <a:pt x="609411" y="480573"/>
                  <a:pt x="625844" y="479602"/>
                </a:cubicBezTo>
                <a:cubicBezTo>
                  <a:pt x="662772" y="477419"/>
                  <a:pt x="700624" y="485135"/>
                  <a:pt x="736348" y="501964"/>
                </a:cubicBezTo>
                <a:cubicBezTo>
                  <a:pt x="765500" y="231754"/>
                  <a:pt x="1020053" y="20548"/>
                  <a:pt x="1329741" y="20548"/>
                </a:cubicBezTo>
                <a:cubicBezTo>
                  <a:pt x="1659087" y="20548"/>
                  <a:pt x="1926075" y="259418"/>
                  <a:pt x="1926075" y="554079"/>
                </a:cubicBezTo>
                <a:cubicBezTo>
                  <a:pt x="1926075" y="582788"/>
                  <a:pt x="1923540" y="610967"/>
                  <a:pt x="1917927" y="638343"/>
                </a:cubicBezTo>
                <a:cubicBezTo>
                  <a:pt x="2114194" y="662993"/>
                  <a:pt x="2263730" y="797503"/>
                  <a:pt x="2263730" y="959585"/>
                </a:cubicBezTo>
                <a:cubicBezTo>
                  <a:pt x="2263730" y="1100449"/>
                  <a:pt x="2150783" y="1220487"/>
                  <a:pt x="1992071" y="1265207"/>
                </a:cubicBezTo>
                <a:lnTo>
                  <a:pt x="1990321" y="1265688"/>
                </a:lnTo>
                <a:lnTo>
                  <a:pt x="465245" y="1265688"/>
                </a:lnTo>
                <a:lnTo>
                  <a:pt x="370547" y="1265688"/>
                </a:lnTo>
                <a:lnTo>
                  <a:pt x="351179" y="1263493"/>
                </a:lnTo>
                <a:cubicBezTo>
                  <a:pt x="343976" y="1265446"/>
                  <a:pt x="336631" y="1265688"/>
                  <a:pt x="329229" y="1265688"/>
                </a:cubicBezTo>
                <a:cubicBezTo>
                  <a:pt x="147401" y="1265688"/>
                  <a:pt x="0" y="1119441"/>
                  <a:pt x="0" y="939037"/>
                </a:cubicBezTo>
                <a:cubicBezTo>
                  <a:pt x="0" y="805213"/>
                  <a:pt x="81109" y="690186"/>
                  <a:pt x="197338" y="640069"/>
                </a:cubicBezTo>
                <a:cubicBezTo>
                  <a:pt x="208108" y="557684"/>
                  <a:pt x="247093" y="491867"/>
                  <a:pt x="306885" y="467989"/>
                </a:cubicBezTo>
                <a:cubicBezTo>
                  <a:pt x="319486" y="462956"/>
                  <a:pt x="332415" y="460025"/>
                  <a:pt x="345490" y="459054"/>
                </a:cubicBezTo>
                <a:cubicBezTo>
                  <a:pt x="374873" y="456871"/>
                  <a:pt x="404990" y="464587"/>
                  <a:pt x="433414" y="481416"/>
                </a:cubicBezTo>
                <a:cubicBezTo>
                  <a:pt x="456609" y="211206"/>
                  <a:pt x="659145" y="0"/>
                  <a:pt x="905551" y="0"/>
                </a:cubicBezTo>
                <a:close/>
              </a:path>
            </a:pathLst>
          </a:custGeom>
          <a:solidFill>
            <a:schemeClr val="accent1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504000" anchor="ctr">
            <a:normAutofit lnSpcReduction="20000"/>
          </a:bodyPr>
          <a:lstStyle/>
          <a:p>
            <a:pPr algn="ctr">
              <a:defRPr/>
            </a:pPr>
            <a:r>
              <a:rPr lang="zh-CN" altLang="da-DK" dirty="0" smtClean="0">
                <a:solidFill>
                  <a:schemeClr val="tx1"/>
                </a:solidFill>
                <a:latin typeface="仿宋" charset="0"/>
                <a:ea typeface="仿宋" charset="0"/>
                <a:cs typeface="+mj-cs"/>
              </a:rPr>
              <a:t>支部班子成员还要</a:t>
            </a:r>
            <a:endParaRPr lang="zh-CN" altLang="da-DK" dirty="0" smtClean="0">
              <a:solidFill>
                <a:schemeClr val="tx1"/>
              </a:solidFill>
              <a:latin typeface="仿宋" charset="0"/>
              <a:ea typeface="仿宋" charset="0"/>
              <a:cs typeface="+mj-cs"/>
            </a:endParaRPr>
          </a:p>
        </p:txBody>
      </p:sp>
      <p:sp>
        <p:nvSpPr>
          <p:cNvPr id="18" name="矩形 17"/>
          <p:cNvSpPr/>
          <p:nvPr>
            <p:custDataLst>
              <p:tags r:id="rId11"/>
            </p:custDataLst>
          </p:nvPr>
        </p:nvSpPr>
        <p:spPr>
          <a:xfrm>
            <a:off x="8141700" y="4160996"/>
            <a:ext cx="2638522" cy="959110"/>
          </a:xfrm>
          <a:prstGeom prst="rect">
            <a:avLst/>
          </a:prstGeom>
        </p:spPr>
        <p:txBody>
          <a:bodyPr wrap="square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zh-CN" altLang="da-DK" kern="0" dirty="0" smtClean="0">
                <a:solidFill>
                  <a:schemeClr val="tx1"/>
                </a:solidFill>
                <a:latin typeface="仿宋" charset="0"/>
                <a:ea typeface="仿宋" charset="0"/>
              </a:rPr>
              <a:t>围绕如何建设过硬支部开展讨论；</a:t>
            </a:r>
            <a:endParaRPr lang="zh-CN" altLang="da-DK" kern="0" dirty="0" smtClean="0">
              <a:solidFill>
                <a:schemeClr val="tx1"/>
              </a:solidFill>
              <a:latin typeface="仿宋" charset="0"/>
              <a:ea typeface="仿宋" charset="0"/>
            </a:endParaRPr>
          </a:p>
        </p:txBody>
      </p:sp>
      <p:pic>
        <p:nvPicPr>
          <p:cNvPr id="2" name="图片 1" descr="QQ图片20160519172047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6035" y="-6350"/>
            <a:ext cx="1687195" cy="1350010"/>
          </a:xfrm>
          <a:prstGeom prst="rect">
            <a:avLst/>
          </a:prstGeom>
        </p:spPr>
      </p:pic>
    </p:spTree>
    <p:custDataLst>
      <p:tags r:id="rId13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diagram732_3*i*0"/>
  <p:tag name="KSO_WM_TEMPLATE_CATEGORY" val="diagram"/>
  <p:tag name="KSO_WM_TEMPLATE_INDEX" val="732"/>
</p:tagLst>
</file>

<file path=ppt/tags/tag10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diagram732_3*i*16"/>
  <p:tag name="KSO_WM_TEMPLATE_CATEGORY" val="diagram"/>
  <p:tag name="KSO_WM_TEMPLATE_INDEX" val="732"/>
</p:tagLst>
</file>

<file path=ppt/tags/tag100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563"/>
  <p:tag name="KSO_WM_UNIT_TYPE" val="m_h_a"/>
  <p:tag name="KSO_WM_UNIT_INDEX" val="1_3_1"/>
  <p:tag name="KSO_WM_UNIT_ID" val="diagram160563_1*m_h_a*1_3_1"/>
  <p:tag name="KSO_WM_UNIT_CLEAR" val="1"/>
  <p:tag name="KSO_WM_UNIT_LAYERLEVEL" val="1_1_1"/>
  <p:tag name="KSO_WM_UNIT_VALUE" val="16"/>
  <p:tag name="KSO_WM_UNIT_HIGHLIGHT" val="0"/>
  <p:tag name="KSO_WM_UNIT_COMPATIBLE" val="0"/>
  <p:tag name="KSO_WM_DIAGRAM_GROUP_CODE" val="m1-1"/>
  <p:tag name="KSO_WM_UNIT_PRESET_TEXT" val="LOREM"/>
</p:tagLst>
</file>

<file path=ppt/tags/tag101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563"/>
  <p:tag name="KSO_WM_UNIT_TYPE" val="m_h_f"/>
  <p:tag name="KSO_WM_UNIT_INDEX" val="1_1_1"/>
  <p:tag name="KSO_WM_UNIT_ID" val="diagram160563_1*m_h_f*1_1_1"/>
  <p:tag name="KSO_WM_UNIT_CLEAR" val="1"/>
  <p:tag name="KSO_WM_UNIT_LAYERLEVEL" val="1_1_1"/>
  <p:tag name="KSO_WM_UNIT_VALUE" val="20"/>
  <p:tag name="KSO_WM_UNIT_HIGHLIGHT" val="0"/>
  <p:tag name="KSO_WM_UNIT_COMPATIBLE" val="0"/>
  <p:tag name="KSO_WM_UNIT_PRESET_TEXT_INDEX" val="4"/>
  <p:tag name="KSO_WM_UNIT_PRESET_TEXT_LEN" val="45"/>
  <p:tag name="KSO_WM_DIAGRAM_GROUP_CODE" val="m1-1"/>
</p:tagLst>
</file>

<file path=ppt/tags/tag102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563"/>
  <p:tag name="KSO_WM_UNIT_TYPE" val="m_h_f"/>
  <p:tag name="KSO_WM_UNIT_INDEX" val="1_2_1"/>
  <p:tag name="KSO_WM_UNIT_ID" val="diagram160563_1*m_h_f*1_2_1"/>
  <p:tag name="KSO_WM_UNIT_CLEAR" val="1"/>
  <p:tag name="KSO_WM_UNIT_LAYERLEVEL" val="1_1_1"/>
  <p:tag name="KSO_WM_UNIT_VALUE" val="20"/>
  <p:tag name="KSO_WM_UNIT_HIGHLIGHT" val="0"/>
  <p:tag name="KSO_WM_UNIT_COMPATIBLE" val="0"/>
  <p:tag name="KSO_WM_UNIT_PRESET_TEXT_INDEX" val="4"/>
  <p:tag name="KSO_WM_UNIT_PRESET_TEXT_LEN" val="45"/>
  <p:tag name="KSO_WM_DIAGRAM_GROUP_CODE" val="m1-1"/>
</p:tagLst>
</file>

<file path=ppt/tags/tag103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563"/>
  <p:tag name="KSO_WM_UNIT_TYPE" val="m_h_f"/>
  <p:tag name="KSO_WM_UNIT_INDEX" val="1_3_1"/>
  <p:tag name="KSO_WM_UNIT_ID" val="diagram160563_1*m_h_f*1_3_1"/>
  <p:tag name="KSO_WM_UNIT_CLEAR" val="1"/>
  <p:tag name="KSO_WM_UNIT_LAYERLEVEL" val="1_1_1"/>
  <p:tag name="KSO_WM_UNIT_VALUE" val="20"/>
  <p:tag name="KSO_WM_UNIT_HIGHLIGHT" val="0"/>
  <p:tag name="KSO_WM_UNIT_COMPATIBLE" val="0"/>
  <p:tag name="KSO_WM_UNIT_PRESET_TEXT_INDEX" val="4"/>
  <p:tag name="KSO_WM_UNIT_PRESET_TEXT_LEN" val="45"/>
  <p:tag name="KSO_WM_DIAGRAM_GROUP_CODE" val="m1-1"/>
</p:tagLst>
</file>

<file path=ppt/tags/tag104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563"/>
  <p:tag name="KSO_WM_UNIT_TYPE" val="m_h_f"/>
  <p:tag name="KSO_WM_UNIT_INDEX" val="1_4_1"/>
  <p:tag name="KSO_WM_UNIT_ID" val="diagram160563_1*m_h_f*1_4_1"/>
  <p:tag name="KSO_WM_UNIT_CLEAR" val="1"/>
  <p:tag name="KSO_WM_UNIT_LAYERLEVEL" val="1_1_1"/>
  <p:tag name="KSO_WM_UNIT_VALUE" val="20"/>
  <p:tag name="KSO_WM_UNIT_HIGHLIGHT" val="0"/>
  <p:tag name="KSO_WM_UNIT_COMPATIBLE" val="0"/>
  <p:tag name="KSO_WM_UNIT_PRESET_TEXT_INDEX" val="4"/>
  <p:tag name="KSO_WM_UNIT_PRESET_TEXT_LEN" val="45"/>
  <p:tag name="KSO_WM_DIAGRAM_GROUP_CODE" val="m1-1"/>
</p:tagLst>
</file>

<file path=ppt/tags/tag105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563"/>
  <p:tag name="KSO_WM_UNIT_TYPE" val="m_h_f"/>
  <p:tag name="KSO_WM_UNIT_INDEX" val="1_5_1"/>
  <p:tag name="KSO_WM_UNIT_ID" val="diagram160563_1*m_h_f*1_5_1"/>
  <p:tag name="KSO_WM_UNIT_CLEAR" val="1"/>
  <p:tag name="KSO_WM_UNIT_LAYERLEVEL" val="1_1_1"/>
  <p:tag name="KSO_WM_UNIT_VALUE" val="20"/>
  <p:tag name="KSO_WM_UNIT_HIGHLIGHT" val="0"/>
  <p:tag name="KSO_WM_UNIT_COMPATIBLE" val="0"/>
  <p:tag name="KSO_WM_UNIT_PRESET_TEXT_INDEX" val="4"/>
  <p:tag name="KSO_WM_UNIT_PRESET_TEXT_LEN" val="45"/>
  <p:tag name="KSO_WM_DIAGRAM_GROUP_CODE" val="m1-1"/>
</p:tagLst>
</file>

<file path=ppt/tags/tag106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563"/>
  <p:tag name="KSO_WM_UNIT_TYPE" val="m_h_f"/>
  <p:tag name="KSO_WM_UNIT_INDEX" val="1_6_1"/>
  <p:tag name="KSO_WM_UNIT_ID" val="diagram160563_1*m_h_f*1_6_1"/>
  <p:tag name="KSO_WM_UNIT_CLEAR" val="1"/>
  <p:tag name="KSO_WM_UNIT_LAYERLEVEL" val="1_1_1"/>
  <p:tag name="KSO_WM_UNIT_VALUE" val="20"/>
  <p:tag name="KSO_WM_UNIT_HIGHLIGHT" val="0"/>
  <p:tag name="KSO_WM_UNIT_COMPATIBLE" val="0"/>
  <p:tag name="KSO_WM_UNIT_PRESET_TEXT_INDEX" val="4"/>
  <p:tag name="KSO_WM_UNIT_PRESET_TEXT_LEN" val="45"/>
  <p:tag name="KSO_WM_DIAGRAM_GROUP_CODE" val="m1-1"/>
</p:tagLst>
</file>

<file path=ppt/tags/tag107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563"/>
  <p:tag name="KSO_WM_UNIT_TYPE" val="m_h_a"/>
  <p:tag name="KSO_WM_UNIT_INDEX" val="1_3_1"/>
  <p:tag name="KSO_WM_UNIT_ID" val="diagram160563_1*m_h_a*1_3_1"/>
  <p:tag name="KSO_WM_UNIT_CLEAR" val="1"/>
  <p:tag name="KSO_WM_UNIT_LAYERLEVEL" val="1_1_1"/>
  <p:tag name="KSO_WM_UNIT_VALUE" val="16"/>
  <p:tag name="KSO_WM_UNIT_HIGHLIGHT" val="0"/>
  <p:tag name="KSO_WM_UNIT_COMPATIBLE" val="0"/>
  <p:tag name="KSO_WM_DIAGRAM_GROUP_CODE" val="m1-1"/>
  <p:tag name="KSO_WM_UNIT_PRESET_TEXT" val="LOREM"/>
</p:tagLst>
</file>

<file path=ppt/tags/tag108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563"/>
  <p:tag name="KSO_WM_UNIT_TYPE" val="a"/>
  <p:tag name="KSO_WM_UNIT_INDEX" val="1"/>
  <p:tag name="KSO_WM_UNIT_ID" val="diagram160563_1*a*1"/>
  <p:tag name="KSO_WM_UNIT_CLEAR" val="1"/>
  <p:tag name="KSO_WM_UNIT_LAYERLEVEL" val="1"/>
  <p:tag name="KSO_WM_UNIT_VALUE" val="21"/>
  <p:tag name="KSO_WM_UNIT_ISCONTENTSTITLE" val="0"/>
  <p:tag name="KSO_WM_UNIT_HIGHLIGHT" val="0"/>
  <p:tag name="KSO_WM_UNIT_COMPATIBLE" val="1"/>
  <p:tag name="KSO_WM_UNIT_PRESET_TEXT_INDEX" val="3"/>
  <p:tag name="KSO_WM_UNIT_PRESET_TEXT_LEN" val="17"/>
</p:tagLst>
</file>

<file path=ppt/tags/tag109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563"/>
  <p:tag name="KSO_WM_UNIT_TYPE" val="m_h_f"/>
  <p:tag name="KSO_WM_UNIT_INDEX" val="1_5_1"/>
  <p:tag name="KSO_WM_UNIT_ID" val="diagram160563_1*m_h_f*1_5_1"/>
  <p:tag name="KSO_WM_UNIT_CLEAR" val="1"/>
  <p:tag name="KSO_WM_UNIT_LAYERLEVEL" val="1_1_1"/>
  <p:tag name="KSO_WM_UNIT_VALUE" val="20"/>
  <p:tag name="KSO_WM_UNIT_HIGHLIGHT" val="0"/>
  <p:tag name="KSO_WM_UNIT_COMPATIBLE" val="0"/>
  <p:tag name="KSO_WM_UNIT_PRESET_TEXT_INDEX" val="4"/>
  <p:tag name="KSO_WM_UNIT_PRESET_TEXT_LEN" val="45"/>
  <p:tag name="KSO_WM_DIAGRAM_GROUP_CODE" val="m1-1"/>
</p:tagLst>
</file>

<file path=ppt/tags/tag11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732"/>
  <p:tag name="KSO_WM_UNIT_TYPE" val="l_h_f"/>
  <p:tag name="KSO_WM_UNIT_INDEX" val="1_3_1"/>
  <p:tag name="KSO_WM_UNIT_ID" val="diagram732_3*l_h_f*1_3_1"/>
  <p:tag name="KSO_WM_UNIT_CLEAR" val="1"/>
  <p:tag name="KSO_WM_UNIT_LAYERLEVEL" val="1_1_1"/>
  <p:tag name="KSO_WM_UNIT_VALUE" val="30"/>
  <p:tag name="KSO_WM_UNIT_HIGHLIGHT" val="0"/>
  <p:tag name="KSO_WM_UNIT_COMPATIBLE" val="0"/>
  <p:tag name="KSO_WM_UNIT_PRESET_TEXT_INDEX" val="4"/>
  <p:tag name="KSO_WM_UNIT_PRESET_TEXT_LEN" val="26"/>
  <p:tag name="KSO_WM_DIAGRAM_GROUP_CODE" val="l1-1"/>
</p:tagLst>
</file>

<file path=ppt/tags/tag110.xml><?xml version="1.0" encoding="utf-8"?>
<p:tagLst xmlns:p="http://schemas.openxmlformats.org/presentationml/2006/main">
  <p:tag name="KSO_WM_SLIDE_ID" val="diagram160563_1"/>
  <p:tag name="KSO_WM_SLIDE_INDEX" val="1"/>
  <p:tag name="KSO_WM_SLIDE_ITEM_CNT" val="6"/>
  <p:tag name="KSO_WM_SLIDE_LAYOUT" val="a_m"/>
  <p:tag name="KSO_WM_SLIDE_LAYOUT_CNT" val="1_1"/>
  <p:tag name="KSO_WM_SLIDE_TYPE" val="text"/>
  <p:tag name="KSO_WM_BEAUTIFY_FLAG" val="#wm#"/>
  <p:tag name="KSO_WM_SLIDE_POSITION" val="170*120"/>
  <p:tag name="KSO_WM_SLIDE_SIZE" val="620*422"/>
  <p:tag name="KSO_WM_TEMPLATE_CATEGORY" val="diagram"/>
  <p:tag name="KSO_WM_TEMPLATE_INDEX" val="160563"/>
  <p:tag name="KSO_WM_DIAGRAM_GROUP_CODE" val="m1-1"/>
  <p:tag name="KSO_WM_TAG_VERSION" val="1.0"/>
</p:tagLst>
</file>

<file path=ppt/tags/tag111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647"/>
  <p:tag name="KSO_WM_UNIT_TYPE" val="a"/>
  <p:tag name="KSO_WM_UNIT_INDEX" val="1"/>
  <p:tag name="KSO_WM_UNIT_ID" val="diagram647_5*a*1"/>
  <p:tag name="KSO_WM_UNIT_CLEAR" val="1"/>
  <p:tag name="KSO_WM_UNIT_LAYERLEVEL" val="1"/>
  <p:tag name="KSO_WM_UNIT_VALUE" val="12"/>
  <p:tag name="KSO_WM_UNIT_ISCONTENTSTITLE" val="0"/>
  <p:tag name="KSO_WM_UNIT_HIGHLIGHT" val="0"/>
  <p:tag name="KSO_WM_UNIT_COMPATIBLE" val="0"/>
  <p:tag name="KSO_WM_UNIT_PRESET_TEXT_INDEX" val="3"/>
  <p:tag name="KSO_WM_UNIT_PRESET_TEXT_LEN" val="17"/>
</p:tagLst>
</file>

<file path=ppt/tags/tag112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647"/>
  <p:tag name="KSO_WM_UNIT_TYPE" val="m_i"/>
  <p:tag name="KSO_WM_UNIT_INDEX" val="1_1"/>
  <p:tag name="KSO_WM_UNIT_ID" val="diagram647_5*m_i*1_1"/>
  <p:tag name="KSO_WM_UNIT_CLEAR" val="1"/>
  <p:tag name="KSO_WM_UNIT_LAYERLEVEL" val="1_1"/>
  <p:tag name="KSO_WM_DIAGRAM_GROUP_CODE" val="m1-1"/>
</p:tagLst>
</file>

<file path=ppt/tags/tag113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647"/>
  <p:tag name="KSO_WM_UNIT_TYPE" val="m_i"/>
  <p:tag name="KSO_WM_UNIT_INDEX" val="1_2"/>
  <p:tag name="KSO_WM_UNIT_ID" val="diagram647_5*m_i*1_2"/>
  <p:tag name="KSO_WM_UNIT_CLEAR" val="1"/>
  <p:tag name="KSO_WM_UNIT_LAYERLEVEL" val="1_1"/>
  <p:tag name="KSO_WM_DIAGRAM_GROUP_CODE" val="m1-1"/>
</p:tagLst>
</file>

<file path=ppt/tags/tag114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647"/>
  <p:tag name="KSO_WM_UNIT_TYPE" val="m_i"/>
  <p:tag name="KSO_WM_UNIT_INDEX" val="1_3"/>
  <p:tag name="KSO_WM_UNIT_ID" val="diagram647_5*m_i*1_3"/>
  <p:tag name="KSO_WM_UNIT_CLEAR" val="1"/>
  <p:tag name="KSO_WM_UNIT_LAYERLEVEL" val="1_1"/>
  <p:tag name="KSO_WM_DIAGRAM_GROUP_CODE" val="m1-1"/>
</p:tagLst>
</file>

<file path=ppt/tags/tag115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647"/>
  <p:tag name="KSO_WM_UNIT_TYPE" val="m_i"/>
  <p:tag name="KSO_WM_UNIT_INDEX" val="1_4"/>
  <p:tag name="KSO_WM_UNIT_ID" val="diagram647_5*m_i*1_4"/>
  <p:tag name="KSO_WM_UNIT_CLEAR" val="1"/>
  <p:tag name="KSO_WM_UNIT_LAYERLEVEL" val="1_1"/>
  <p:tag name="KSO_WM_DIAGRAM_GROUP_CODE" val="m1-1"/>
</p:tagLst>
</file>

<file path=ppt/tags/tag116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647"/>
  <p:tag name="KSO_WM_UNIT_TYPE" val="m_h_a"/>
  <p:tag name="KSO_WM_UNIT_INDEX" val="1_1_1"/>
  <p:tag name="KSO_WM_UNIT_ID" val="diagram647_5*m_h_a*1_1_1"/>
  <p:tag name="KSO_WM_UNIT_CLEAR" val="1"/>
  <p:tag name="KSO_WM_UNIT_LAYERLEVEL" val="1_1_1"/>
  <p:tag name="KSO_WM_UNIT_VALUE" val="4"/>
  <p:tag name="KSO_WM_UNIT_HIGHLIGHT" val="0"/>
  <p:tag name="KSO_WM_UNIT_COMPATIBLE" val="0"/>
  <p:tag name="KSO_WM_UNIT_PRESET_TEXT_INDEX" val="3"/>
  <p:tag name="KSO_WM_DIAGRAM_GROUP_CODE" val="m1-1"/>
  <p:tag name="KSO_WM_UNIT_PRESET_TEXT_LEN" val="5"/>
</p:tagLst>
</file>

<file path=ppt/tags/tag117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647"/>
  <p:tag name="KSO_WM_UNIT_TYPE" val="m_h_f"/>
  <p:tag name="KSO_WM_UNIT_INDEX" val="1_1_1"/>
  <p:tag name="KSO_WM_UNIT_ID" val="diagram647_5*m_h_f*1_1_1"/>
  <p:tag name="KSO_WM_UNIT_CLEAR" val="1"/>
  <p:tag name="KSO_WM_UNIT_LAYERLEVEL" val="1_1_1"/>
  <p:tag name="KSO_WM_UNIT_VALUE" val="100"/>
  <p:tag name="KSO_WM_UNIT_HIGHLIGHT" val="0"/>
  <p:tag name="KSO_WM_UNIT_COMPATIBLE" val="0"/>
  <p:tag name="KSO_WM_UNIT_PRESET_TEXT_INDEX" val="4"/>
  <p:tag name="KSO_WM_UNIT_PRESET_TEXT_LEN" val="210"/>
  <p:tag name="KSO_WM_DIAGRAM_GROUP_CODE" val="m1-1"/>
</p:tagLst>
</file>

<file path=ppt/tags/tag118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647"/>
  <p:tag name="KSO_WM_UNIT_TYPE" val="m_i"/>
  <p:tag name="KSO_WM_UNIT_INDEX" val="1_5"/>
  <p:tag name="KSO_WM_UNIT_ID" val="diagram647_5*m_i*1_5"/>
  <p:tag name="KSO_WM_UNIT_CLEAR" val="1"/>
  <p:tag name="KSO_WM_UNIT_LAYERLEVEL" val="1_1"/>
  <p:tag name="KSO_WM_DIAGRAM_GROUP_CODE" val="m1-1"/>
</p:tagLst>
</file>

<file path=ppt/tags/tag119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647"/>
  <p:tag name="KSO_WM_UNIT_TYPE" val="m_i"/>
  <p:tag name="KSO_WM_UNIT_INDEX" val="1_6"/>
  <p:tag name="KSO_WM_UNIT_ID" val="diagram647_5*m_i*1_6"/>
  <p:tag name="KSO_WM_UNIT_CLEAR" val="1"/>
  <p:tag name="KSO_WM_UNIT_LAYERLEVEL" val="1_1"/>
  <p:tag name="KSO_WM_DIAGRAM_GROUP_CODE" val="m1-1"/>
</p:tagLst>
</file>

<file path=ppt/tags/tag12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732"/>
  <p:tag name="KSO_WM_UNIT_TYPE" val="l_i"/>
  <p:tag name="KSO_WM_UNIT_INDEX" val="1_6"/>
  <p:tag name="KSO_WM_UNIT_ID" val="diagram732_3*l_i*1_6"/>
  <p:tag name="KSO_WM_UNIT_CLEAR" val="1"/>
  <p:tag name="KSO_WM_UNIT_LAYERLEVEL" val="1_1"/>
  <p:tag name="KSO_WM_DIAGRAM_GROUP_CODE" val="l1-1"/>
</p:tagLst>
</file>

<file path=ppt/tags/tag120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647"/>
  <p:tag name="KSO_WM_UNIT_TYPE" val="m_i"/>
  <p:tag name="KSO_WM_UNIT_INDEX" val="1_7"/>
  <p:tag name="KSO_WM_UNIT_ID" val="diagram647_5*m_i*1_7"/>
  <p:tag name="KSO_WM_UNIT_CLEAR" val="1"/>
  <p:tag name="KSO_WM_UNIT_LAYERLEVEL" val="1_1"/>
  <p:tag name="KSO_WM_DIAGRAM_GROUP_CODE" val="m1-1"/>
</p:tagLst>
</file>

<file path=ppt/tags/tag121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647"/>
  <p:tag name="KSO_WM_UNIT_TYPE" val="m_i"/>
  <p:tag name="KSO_WM_UNIT_INDEX" val="1_8"/>
  <p:tag name="KSO_WM_UNIT_ID" val="diagram647_5*m_i*1_8"/>
  <p:tag name="KSO_WM_UNIT_CLEAR" val="1"/>
  <p:tag name="KSO_WM_UNIT_LAYERLEVEL" val="1_1"/>
  <p:tag name="KSO_WM_DIAGRAM_GROUP_CODE" val="m1-1"/>
</p:tagLst>
</file>

<file path=ppt/tags/tag122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647"/>
  <p:tag name="KSO_WM_UNIT_TYPE" val="m_h_a"/>
  <p:tag name="KSO_WM_UNIT_INDEX" val="1_2_1"/>
  <p:tag name="KSO_WM_UNIT_ID" val="diagram647_5*m_h_a*1_2_1"/>
  <p:tag name="KSO_WM_UNIT_CLEAR" val="1"/>
  <p:tag name="KSO_WM_UNIT_LAYERLEVEL" val="1_1_1"/>
  <p:tag name="KSO_WM_UNIT_VALUE" val="4"/>
  <p:tag name="KSO_WM_UNIT_HIGHLIGHT" val="0"/>
  <p:tag name="KSO_WM_UNIT_COMPATIBLE" val="0"/>
  <p:tag name="KSO_WM_UNIT_PRESET_TEXT_INDEX" val="3"/>
  <p:tag name="KSO_WM_DIAGRAM_GROUP_CODE" val="m1-1"/>
  <p:tag name="KSO_WM_UNIT_PRESET_TEXT_LEN" val="5"/>
</p:tagLst>
</file>

<file path=ppt/tags/tag123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647"/>
  <p:tag name="KSO_WM_UNIT_TYPE" val="m_h_f"/>
  <p:tag name="KSO_WM_UNIT_INDEX" val="1_2_1"/>
  <p:tag name="KSO_WM_UNIT_ID" val="diagram647_5*m_h_f*1_2_1"/>
  <p:tag name="KSO_WM_UNIT_CLEAR" val="1"/>
  <p:tag name="KSO_WM_UNIT_LAYERLEVEL" val="1_1_1"/>
  <p:tag name="KSO_WM_UNIT_VALUE" val="100"/>
  <p:tag name="KSO_WM_UNIT_HIGHLIGHT" val="0"/>
  <p:tag name="KSO_WM_UNIT_COMPATIBLE" val="0"/>
  <p:tag name="KSO_WM_UNIT_PRESET_TEXT_INDEX" val="4"/>
  <p:tag name="KSO_WM_UNIT_PRESET_TEXT_LEN" val="210"/>
  <p:tag name="KSO_WM_DIAGRAM_GROUP_CODE" val="m1-1"/>
</p:tagLst>
</file>

<file path=ppt/tags/tag124.xml><?xml version="1.0" encoding="utf-8"?>
<p:tagLst xmlns:p="http://schemas.openxmlformats.org/presentationml/2006/main">
  <p:tag name="KSO_WM_TEMPLATE_CATEGORY" val="diagram"/>
  <p:tag name="KSO_WM_TEMPLATE_INDEX" val="647"/>
  <p:tag name="KSO_WM_SLIDE_ID" val="diagram647_5"/>
  <p:tag name="KSO_WM_SLIDE_INDEX" val="5"/>
  <p:tag name="KSO_WM_SLIDE_ITEM_CNT" val="2"/>
  <p:tag name="KSO_WM_SLIDE_LAYOUT" val="a_m"/>
  <p:tag name="KSO_WM_SLIDE_LAYOUT_CNT" val="1_1"/>
  <p:tag name="KSO_WM_SLIDE_TYPE" val="text"/>
  <p:tag name="KSO_WM_BEAUTIFY_FLAG" val="#wm#"/>
  <p:tag name="KSO_WM_SLIDE_POSITION" val="132*126"/>
  <p:tag name="KSO_WM_SLIDE_SIZE" val="716*335"/>
  <p:tag name="KSO_WM_TAG_VERSION" val="1.0"/>
  <p:tag name="KSO_WM_DIAGRAM_GROUP_CODE" val="m1-1"/>
</p:tagLst>
</file>

<file path=ppt/tags/tag125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150995201*i*0"/>
  <p:tag name="KSO_WM_TEMPLATE_CATEGORY" val="diagram"/>
  <p:tag name="KSO_WM_TEMPLATE_INDEX" val="160144"/>
</p:tagLst>
</file>

<file path=ppt/tags/tag126.xml><?xml version="1.0" encoding="utf-8"?>
<p:tagLst xmlns:p="http://schemas.openxmlformats.org/presentationml/2006/main">
  <p:tag name="KSO_WM_TAG_VERSION" val="1.0"/>
  <p:tag name="KSO_WM_TEMPLATE_CATEGORY" val="diagram"/>
  <p:tag name="KSO_WM_TEMPLATE_INDEX" val="160144"/>
  <p:tag name="KSO_WM_UNIT_TYPE" val="m_i"/>
  <p:tag name="KSO_WM_UNIT_INDEX" val="1_1"/>
  <p:tag name="KSO_WM_UNIT_ID" val="150995201*m_i*1_1"/>
  <p:tag name="KSO_WM_UNIT_CLEAR" val="1"/>
  <p:tag name="KSO_WM_UNIT_LAYERLEVEL" val="1_1"/>
  <p:tag name="KSO_WM_BEAUTIFY_FLAG" val="#wm#"/>
  <p:tag name="KSO_WM_DIAGRAM_GROUP_CODE" val="m1-1"/>
</p:tagLst>
</file>

<file path=ppt/tags/tag127.xml><?xml version="1.0" encoding="utf-8"?>
<p:tagLst xmlns:p="http://schemas.openxmlformats.org/presentationml/2006/main">
  <p:tag name="KSO_WM_TAG_VERSION" val="1.0"/>
  <p:tag name="KSO_WM_TEMPLATE_CATEGORY" val="diagram"/>
  <p:tag name="KSO_WM_TEMPLATE_INDEX" val="160144"/>
  <p:tag name="KSO_WM_UNIT_TYPE" val="m_h_a"/>
  <p:tag name="KSO_WM_UNIT_INDEX" val="1_5_1"/>
  <p:tag name="KSO_WM_UNIT_ID" val="150995201*m_h_a*1_5_1"/>
  <p:tag name="KSO_WM_UNIT_CLEAR" val="1"/>
  <p:tag name="KSO_WM_UNIT_LAYERLEVEL" val="1_1_1"/>
  <p:tag name="KSO_WM_UNIT_VALUE" val="6"/>
  <p:tag name="KSO_WM_UNIT_HIGHLIGHT" val="0"/>
  <p:tag name="KSO_WM_UNIT_COMPATIBLE" val="0"/>
  <p:tag name="KSO_WM_UNIT_PRESET_TEXT" val="LOREM"/>
  <p:tag name="KSO_WM_BEAUTIFY_FLAG" val="#wm#"/>
  <p:tag name="KSO_WM_DIAGRAM_GROUP_CODE" val="m1-1"/>
</p:tagLst>
</file>

<file path=ppt/tags/tag128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150995201*i*5"/>
  <p:tag name="KSO_WM_TEMPLATE_CATEGORY" val="diagram"/>
  <p:tag name="KSO_WM_TEMPLATE_INDEX" val="160144"/>
</p:tagLst>
</file>

<file path=ppt/tags/tag129.xml><?xml version="1.0" encoding="utf-8"?>
<p:tagLst xmlns:p="http://schemas.openxmlformats.org/presentationml/2006/main">
  <p:tag name="KSO_WM_TAG_VERSION" val="1.0"/>
  <p:tag name="KSO_WM_TEMPLATE_CATEGORY" val="diagram"/>
  <p:tag name="KSO_WM_TEMPLATE_INDEX" val="160144"/>
  <p:tag name="KSO_WM_UNIT_TYPE" val="m_i"/>
  <p:tag name="KSO_WM_UNIT_INDEX" val="1_2"/>
  <p:tag name="KSO_WM_UNIT_ID" val="150995201*m_i*1_2"/>
  <p:tag name="KSO_WM_UNIT_CLEAR" val="1"/>
  <p:tag name="KSO_WM_UNIT_LAYERLEVEL" val="1_1"/>
  <p:tag name="KSO_WM_BEAUTIFY_FLAG" val="#wm#"/>
  <p:tag name="KSO_WM_DIAGRAM_GROUP_CODE" val="m1-1"/>
</p:tagLst>
</file>

<file path=ppt/tags/tag13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732"/>
  <p:tag name="KSO_WM_UNIT_TYPE" val="l_i"/>
  <p:tag name="KSO_WM_UNIT_INDEX" val="1_7"/>
  <p:tag name="KSO_WM_UNIT_ID" val="diagram732_3*l_i*1_7"/>
  <p:tag name="KSO_WM_UNIT_CLEAR" val="1"/>
  <p:tag name="KSO_WM_UNIT_LAYERLEVEL" val="1_1"/>
  <p:tag name="KSO_WM_DIAGRAM_GROUP_CODE" val="l1-1"/>
</p:tagLst>
</file>

<file path=ppt/tags/tag130.xml><?xml version="1.0" encoding="utf-8"?>
<p:tagLst xmlns:p="http://schemas.openxmlformats.org/presentationml/2006/main">
  <p:tag name="KSO_WM_TAG_VERSION" val="1.0"/>
  <p:tag name="KSO_WM_TEMPLATE_CATEGORY" val="diagram"/>
  <p:tag name="KSO_WM_TEMPLATE_INDEX" val="160144"/>
  <p:tag name="KSO_WM_UNIT_TYPE" val="m_h_a"/>
  <p:tag name="KSO_WM_UNIT_INDEX" val="1_4_1"/>
  <p:tag name="KSO_WM_UNIT_ID" val="150995201*m_h_a*1_4_1"/>
  <p:tag name="KSO_WM_UNIT_CLEAR" val="1"/>
  <p:tag name="KSO_WM_UNIT_LAYERLEVEL" val="1_1_1"/>
  <p:tag name="KSO_WM_UNIT_VALUE" val="6"/>
  <p:tag name="KSO_WM_UNIT_HIGHLIGHT" val="0"/>
  <p:tag name="KSO_WM_UNIT_COMPATIBLE" val="0"/>
  <p:tag name="KSO_WM_UNIT_PRESET_TEXT" val="LOREM"/>
  <p:tag name="KSO_WM_BEAUTIFY_FLAG" val="#wm#"/>
  <p:tag name="KSO_WM_DIAGRAM_GROUP_CODE" val="m1-1"/>
</p:tagLst>
</file>

<file path=ppt/tags/tag131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150995201*i*10"/>
  <p:tag name="KSO_WM_TEMPLATE_CATEGORY" val="diagram"/>
  <p:tag name="KSO_WM_TEMPLATE_INDEX" val="160144"/>
</p:tagLst>
</file>

<file path=ppt/tags/tag132.xml><?xml version="1.0" encoding="utf-8"?>
<p:tagLst xmlns:p="http://schemas.openxmlformats.org/presentationml/2006/main">
  <p:tag name="KSO_WM_TAG_VERSION" val="1.0"/>
  <p:tag name="KSO_WM_TEMPLATE_CATEGORY" val="diagram"/>
  <p:tag name="KSO_WM_TEMPLATE_INDEX" val="160144"/>
  <p:tag name="KSO_WM_UNIT_TYPE" val="m_i"/>
  <p:tag name="KSO_WM_UNIT_INDEX" val="1_3"/>
  <p:tag name="KSO_WM_UNIT_ID" val="150995201*m_i*1_3"/>
  <p:tag name="KSO_WM_UNIT_CLEAR" val="1"/>
  <p:tag name="KSO_WM_UNIT_LAYERLEVEL" val="1_1"/>
  <p:tag name="KSO_WM_BEAUTIFY_FLAG" val="#wm#"/>
  <p:tag name="KSO_WM_DIAGRAM_GROUP_CODE" val="m1-1"/>
</p:tagLst>
</file>

<file path=ppt/tags/tag133.xml><?xml version="1.0" encoding="utf-8"?>
<p:tagLst xmlns:p="http://schemas.openxmlformats.org/presentationml/2006/main">
  <p:tag name="KSO_WM_TAG_VERSION" val="1.0"/>
  <p:tag name="KSO_WM_TEMPLATE_CATEGORY" val="diagram"/>
  <p:tag name="KSO_WM_TEMPLATE_INDEX" val="160144"/>
  <p:tag name="KSO_WM_UNIT_TYPE" val="m_h_a"/>
  <p:tag name="KSO_WM_UNIT_INDEX" val="1_3_1"/>
  <p:tag name="KSO_WM_UNIT_ID" val="150995201*m_h_a*1_3_1"/>
  <p:tag name="KSO_WM_UNIT_CLEAR" val="1"/>
  <p:tag name="KSO_WM_UNIT_LAYERLEVEL" val="1_1_1"/>
  <p:tag name="KSO_WM_UNIT_VALUE" val="6"/>
  <p:tag name="KSO_WM_UNIT_HIGHLIGHT" val="0"/>
  <p:tag name="KSO_WM_UNIT_COMPATIBLE" val="0"/>
  <p:tag name="KSO_WM_UNIT_PRESET_TEXT" val="LOREM"/>
  <p:tag name="KSO_WM_BEAUTIFY_FLAG" val="#wm#"/>
  <p:tag name="KSO_WM_DIAGRAM_GROUP_CODE" val="m1-1"/>
</p:tagLst>
</file>

<file path=ppt/tags/tag134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150995201*i*15"/>
  <p:tag name="KSO_WM_TEMPLATE_CATEGORY" val="diagram"/>
  <p:tag name="KSO_WM_TEMPLATE_INDEX" val="160144"/>
</p:tagLst>
</file>

<file path=ppt/tags/tag135.xml><?xml version="1.0" encoding="utf-8"?>
<p:tagLst xmlns:p="http://schemas.openxmlformats.org/presentationml/2006/main">
  <p:tag name="KSO_WM_TAG_VERSION" val="1.0"/>
  <p:tag name="KSO_WM_TEMPLATE_CATEGORY" val="diagram"/>
  <p:tag name="KSO_WM_TEMPLATE_INDEX" val="160144"/>
  <p:tag name="KSO_WM_UNIT_TYPE" val="m_i"/>
  <p:tag name="KSO_WM_UNIT_INDEX" val="1_4"/>
  <p:tag name="KSO_WM_UNIT_ID" val="150995201*m_i*1_4"/>
  <p:tag name="KSO_WM_UNIT_CLEAR" val="1"/>
  <p:tag name="KSO_WM_UNIT_LAYERLEVEL" val="1_1"/>
  <p:tag name="KSO_WM_BEAUTIFY_FLAG" val="#wm#"/>
  <p:tag name="KSO_WM_DIAGRAM_GROUP_CODE" val="m1-1"/>
</p:tagLst>
</file>

<file path=ppt/tags/tag136.xml><?xml version="1.0" encoding="utf-8"?>
<p:tagLst xmlns:p="http://schemas.openxmlformats.org/presentationml/2006/main">
  <p:tag name="KSO_WM_TAG_VERSION" val="1.0"/>
  <p:tag name="KSO_WM_TEMPLATE_CATEGORY" val="diagram"/>
  <p:tag name="KSO_WM_TEMPLATE_INDEX" val="160144"/>
  <p:tag name="KSO_WM_UNIT_TYPE" val="m_h_a"/>
  <p:tag name="KSO_WM_UNIT_INDEX" val="1_2_1"/>
  <p:tag name="KSO_WM_UNIT_ID" val="150995201*m_h_a*1_2_1"/>
  <p:tag name="KSO_WM_UNIT_CLEAR" val="1"/>
  <p:tag name="KSO_WM_UNIT_LAYERLEVEL" val="1_1_1"/>
  <p:tag name="KSO_WM_UNIT_VALUE" val="6"/>
  <p:tag name="KSO_WM_UNIT_HIGHLIGHT" val="0"/>
  <p:tag name="KSO_WM_UNIT_COMPATIBLE" val="0"/>
  <p:tag name="KSO_WM_UNIT_PRESET_TEXT" val="LOREM"/>
  <p:tag name="KSO_WM_BEAUTIFY_FLAG" val="#wm#"/>
  <p:tag name="KSO_WM_DIAGRAM_GROUP_CODE" val="m1-1"/>
</p:tagLst>
</file>

<file path=ppt/tags/tag137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150995201*i*20"/>
  <p:tag name="KSO_WM_TEMPLATE_CATEGORY" val="diagram"/>
  <p:tag name="KSO_WM_TEMPLATE_INDEX" val="160144"/>
</p:tagLst>
</file>

<file path=ppt/tags/tag138.xml><?xml version="1.0" encoding="utf-8"?>
<p:tagLst xmlns:p="http://schemas.openxmlformats.org/presentationml/2006/main">
  <p:tag name="KSO_WM_TAG_VERSION" val="1.0"/>
  <p:tag name="KSO_WM_TEMPLATE_CATEGORY" val="diagram"/>
  <p:tag name="KSO_WM_TEMPLATE_INDEX" val="160144"/>
  <p:tag name="KSO_WM_UNIT_TYPE" val="m_i"/>
  <p:tag name="KSO_WM_UNIT_INDEX" val="1_5"/>
  <p:tag name="KSO_WM_UNIT_ID" val="150995201*m_i*1_5"/>
  <p:tag name="KSO_WM_UNIT_CLEAR" val="1"/>
  <p:tag name="KSO_WM_UNIT_LAYERLEVEL" val="1_1"/>
  <p:tag name="KSO_WM_BEAUTIFY_FLAG" val="#wm#"/>
  <p:tag name="KSO_WM_DIAGRAM_GROUP_CODE" val="m1-1"/>
</p:tagLst>
</file>

<file path=ppt/tags/tag139.xml><?xml version="1.0" encoding="utf-8"?>
<p:tagLst xmlns:p="http://schemas.openxmlformats.org/presentationml/2006/main">
  <p:tag name="KSO_WM_TAG_VERSION" val="1.0"/>
  <p:tag name="KSO_WM_TEMPLATE_CATEGORY" val="diagram"/>
  <p:tag name="KSO_WM_TEMPLATE_INDEX" val="160144"/>
  <p:tag name="KSO_WM_UNIT_TYPE" val="m_h_a"/>
  <p:tag name="KSO_WM_UNIT_INDEX" val="1_1_1"/>
  <p:tag name="KSO_WM_UNIT_ID" val="150995201*m_h_a*1_1_1"/>
  <p:tag name="KSO_WM_UNIT_CLEAR" val="1"/>
  <p:tag name="KSO_WM_UNIT_LAYERLEVEL" val="1_1_1"/>
  <p:tag name="KSO_WM_UNIT_VALUE" val="6"/>
  <p:tag name="KSO_WM_UNIT_HIGHLIGHT" val="0"/>
  <p:tag name="KSO_WM_UNIT_COMPATIBLE" val="0"/>
  <p:tag name="KSO_WM_UNIT_PRESET_TEXT" val="LOREM"/>
  <p:tag name="KSO_WM_BEAUTIFY_FLAG" val="#wm#"/>
  <p:tag name="KSO_WM_DIAGRAM_GROUP_CODE" val="m1-1"/>
</p:tagLst>
</file>

<file path=ppt/tags/tag14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732"/>
  <p:tag name="KSO_WM_UNIT_TYPE" val="l_i"/>
  <p:tag name="KSO_WM_UNIT_INDEX" val="1_8"/>
  <p:tag name="KSO_WM_UNIT_ID" val="diagram732_3*l_i*1_8"/>
  <p:tag name="KSO_WM_UNIT_CLEAR" val="1"/>
  <p:tag name="KSO_WM_UNIT_LAYERLEVEL" val="1_1"/>
  <p:tag name="KSO_WM_DIAGRAM_GROUP_CODE" val="l1-1"/>
</p:tagLst>
</file>

<file path=ppt/tags/tag140.xml><?xml version="1.0" encoding="utf-8"?>
<p:tagLst xmlns:p="http://schemas.openxmlformats.org/presentationml/2006/main">
  <p:tag name="KSO_WM_TAG_VERSION" val="1.0"/>
  <p:tag name="KSO_WM_TEMPLATE_CATEGORY" val="diagram"/>
  <p:tag name="KSO_WM_TEMPLATE_INDEX" val="160144"/>
  <p:tag name="KSO_WM_UNIT_TYPE" val="m_i"/>
  <p:tag name="KSO_WM_UNIT_INDEX" val="1_6"/>
  <p:tag name="KSO_WM_UNIT_ID" val="150995201*m_i*1_6"/>
  <p:tag name="KSO_WM_UNIT_CLEAR" val="1"/>
  <p:tag name="KSO_WM_UNIT_LAYERLEVEL" val="1_1"/>
  <p:tag name="KSO_WM_BEAUTIFY_FLAG" val="#wm#"/>
  <p:tag name="KSO_WM_DIAGRAM_GROUP_CODE" val="m1-1"/>
</p:tagLst>
</file>

<file path=ppt/tags/tag141.xml><?xml version="1.0" encoding="utf-8"?>
<p:tagLst xmlns:p="http://schemas.openxmlformats.org/presentationml/2006/main">
  <p:tag name="KSO_WM_TAG_VERSION" val="1.0"/>
  <p:tag name="KSO_WM_TEMPLATE_CATEGORY" val="diagram"/>
  <p:tag name="KSO_WM_TEMPLATE_INDEX" val="160144"/>
  <p:tag name="KSO_WM_UNIT_TYPE" val="m_h_f"/>
  <p:tag name="KSO_WM_UNIT_INDEX" val="1_1_1"/>
  <p:tag name="KSO_WM_UNIT_ID" val="150995201*m_h_f*1_1_1"/>
  <p:tag name="KSO_WM_UNIT_CLEAR" val="1"/>
  <p:tag name="KSO_WM_UNIT_LAYERLEVEL" val="1_1_1"/>
  <p:tag name="KSO_WM_UNIT_VALUE" val="16"/>
  <p:tag name="KSO_WM_UNIT_HIGHLIGHT" val="0"/>
  <p:tag name="KSO_WM_UNIT_COMPATIBLE" val="0"/>
  <p:tag name="KSO_WM_BEAUTIFY_FLAG" val="#wm#"/>
  <p:tag name="KSO_WM_UNIT_PRESET_TEXT_INDEX" val="4"/>
  <p:tag name="KSO_WM_UNIT_PRESET_TEXT_LEN" val="26"/>
  <p:tag name="KSO_WM_DIAGRAM_GROUP_CODE" val="m1-1"/>
</p:tagLst>
</file>

<file path=ppt/tags/tag142.xml><?xml version="1.0" encoding="utf-8"?>
<p:tagLst xmlns:p="http://schemas.openxmlformats.org/presentationml/2006/main">
  <p:tag name="KSO_WM_TAG_VERSION" val="1.0"/>
  <p:tag name="KSO_WM_TEMPLATE_CATEGORY" val="diagram"/>
  <p:tag name="KSO_WM_TEMPLATE_INDEX" val="160144"/>
  <p:tag name="KSO_WM_UNIT_TYPE" val="m_i"/>
  <p:tag name="KSO_WM_UNIT_INDEX" val="1_7"/>
  <p:tag name="KSO_WM_UNIT_ID" val="150995201*m_i*1_7"/>
  <p:tag name="KSO_WM_UNIT_CLEAR" val="1"/>
  <p:tag name="KSO_WM_UNIT_LAYERLEVEL" val="1_1"/>
  <p:tag name="KSO_WM_BEAUTIFY_FLAG" val="#wm#"/>
  <p:tag name="KSO_WM_DIAGRAM_GROUP_CODE" val="m1-1"/>
</p:tagLst>
</file>

<file path=ppt/tags/tag143.xml><?xml version="1.0" encoding="utf-8"?>
<p:tagLst xmlns:p="http://schemas.openxmlformats.org/presentationml/2006/main">
  <p:tag name="KSO_WM_TAG_VERSION" val="1.0"/>
  <p:tag name="KSO_WM_TEMPLATE_CATEGORY" val="diagram"/>
  <p:tag name="KSO_WM_TEMPLATE_INDEX" val="160144"/>
  <p:tag name="KSO_WM_UNIT_TYPE" val="m_h_f"/>
  <p:tag name="KSO_WM_UNIT_INDEX" val="1_2_1"/>
  <p:tag name="KSO_WM_UNIT_ID" val="150995201*m_h_f*1_2_1"/>
  <p:tag name="KSO_WM_UNIT_CLEAR" val="1"/>
  <p:tag name="KSO_WM_UNIT_LAYERLEVEL" val="1_1_1"/>
  <p:tag name="KSO_WM_UNIT_VALUE" val="16"/>
  <p:tag name="KSO_WM_UNIT_HIGHLIGHT" val="0"/>
  <p:tag name="KSO_WM_UNIT_COMPATIBLE" val="0"/>
  <p:tag name="KSO_WM_BEAUTIFY_FLAG" val="#wm#"/>
  <p:tag name="KSO_WM_UNIT_PRESET_TEXT_INDEX" val="4"/>
  <p:tag name="KSO_WM_UNIT_PRESET_TEXT_LEN" val="26"/>
  <p:tag name="KSO_WM_DIAGRAM_GROUP_CODE" val="m1-1"/>
</p:tagLst>
</file>

<file path=ppt/tags/tag144.xml><?xml version="1.0" encoding="utf-8"?>
<p:tagLst xmlns:p="http://schemas.openxmlformats.org/presentationml/2006/main">
  <p:tag name="KSO_WM_TAG_VERSION" val="1.0"/>
  <p:tag name="KSO_WM_TEMPLATE_CATEGORY" val="diagram"/>
  <p:tag name="KSO_WM_TEMPLATE_INDEX" val="160144"/>
  <p:tag name="KSO_WM_UNIT_TYPE" val="m_i"/>
  <p:tag name="KSO_WM_UNIT_INDEX" val="1_8"/>
  <p:tag name="KSO_WM_UNIT_ID" val="150995201*m_i*1_8"/>
  <p:tag name="KSO_WM_UNIT_CLEAR" val="1"/>
  <p:tag name="KSO_WM_UNIT_LAYERLEVEL" val="1_1"/>
  <p:tag name="KSO_WM_BEAUTIFY_FLAG" val="#wm#"/>
  <p:tag name="KSO_WM_DIAGRAM_GROUP_CODE" val="m1-1"/>
</p:tagLst>
</file>

<file path=ppt/tags/tag145.xml><?xml version="1.0" encoding="utf-8"?>
<p:tagLst xmlns:p="http://schemas.openxmlformats.org/presentationml/2006/main">
  <p:tag name="KSO_WM_TAG_VERSION" val="1.0"/>
  <p:tag name="KSO_WM_TEMPLATE_CATEGORY" val="diagram"/>
  <p:tag name="KSO_WM_TEMPLATE_INDEX" val="160144"/>
  <p:tag name="KSO_WM_UNIT_TYPE" val="m_h_f"/>
  <p:tag name="KSO_WM_UNIT_INDEX" val="1_3_1"/>
  <p:tag name="KSO_WM_UNIT_ID" val="150995201*m_h_f*1_3_1"/>
  <p:tag name="KSO_WM_UNIT_CLEAR" val="1"/>
  <p:tag name="KSO_WM_UNIT_LAYERLEVEL" val="1_1_1"/>
  <p:tag name="KSO_WM_UNIT_VALUE" val="16"/>
  <p:tag name="KSO_WM_UNIT_HIGHLIGHT" val="0"/>
  <p:tag name="KSO_WM_UNIT_COMPATIBLE" val="0"/>
  <p:tag name="KSO_WM_BEAUTIFY_FLAG" val="#wm#"/>
  <p:tag name="KSO_WM_UNIT_PRESET_TEXT_INDEX" val="4"/>
  <p:tag name="KSO_WM_UNIT_PRESET_TEXT_LEN" val="26"/>
  <p:tag name="KSO_WM_DIAGRAM_GROUP_CODE" val="m1-1"/>
</p:tagLst>
</file>

<file path=ppt/tags/tag146.xml><?xml version="1.0" encoding="utf-8"?>
<p:tagLst xmlns:p="http://schemas.openxmlformats.org/presentationml/2006/main">
  <p:tag name="KSO_WM_TAG_VERSION" val="1.0"/>
  <p:tag name="KSO_WM_TEMPLATE_CATEGORY" val="diagram"/>
  <p:tag name="KSO_WM_TEMPLATE_INDEX" val="160144"/>
  <p:tag name="KSO_WM_UNIT_TYPE" val="m_i"/>
  <p:tag name="KSO_WM_UNIT_INDEX" val="1_9"/>
  <p:tag name="KSO_WM_UNIT_ID" val="150995201*m_i*1_9"/>
  <p:tag name="KSO_WM_UNIT_CLEAR" val="1"/>
  <p:tag name="KSO_WM_UNIT_LAYERLEVEL" val="1_1"/>
  <p:tag name="KSO_WM_BEAUTIFY_FLAG" val="#wm#"/>
  <p:tag name="KSO_WM_DIAGRAM_GROUP_CODE" val="m1-1"/>
</p:tagLst>
</file>

<file path=ppt/tags/tag147.xml><?xml version="1.0" encoding="utf-8"?>
<p:tagLst xmlns:p="http://schemas.openxmlformats.org/presentationml/2006/main">
  <p:tag name="KSO_WM_TAG_VERSION" val="1.0"/>
  <p:tag name="KSO_WM_TEMPLATE_CATEGORY" val="diagram"/>
  <p:tag name="KSO_WM_TEMPLATE_INDEX" val="160144"/>
  <p:tag name="KSO_WM_UNIT_TYPE" val="m_h_f"/>
  <p:tag name="KSO_WM_UNIT_INDEX" val="1_4_1"/>
  <p:tag name="KSO_WM_UNIT_ID" val="150995201*m_h_f*1_4_1"/>
  <p:tag name="KSO_WM_UNIT_CLEAR" val="1"/>
  <p:tag name="KSO_WM_UNIT_LAYERLEVEL" val="1_1_1"/>
  <p:tag name="KSO_WM_UNIT_VALUE" val="16"/>
  <p:tag name="KSO_WM_UNIT_HIGHLIGHT" val="0"/>
  <p:tag name="KSO_WM_UNIT_COMPATIBLE" val="0"/>
  <p:tag name="KSO_WM_BEAUTIFY_FLAG" val="#wm#"/>
  <p:tag name="KSO_WM_UNIT_PRESET_TEXT_INDEX" val="4"/>
  <p:tag name="KSO_WM_UNIT_PRESET_TEXT_LEN" val="26"/>
  <p:tag name="KSO_WM_DIAGRAM_GROUP_CODE" val="m1-1"/>
</p:tagLst>
</file>

<file path=ppt/tags/tag148.xml><?xml version="1.0" encoding="utf-8"?>
<p:tagLst xmlns:p="http://schemas.openxmlformats.org/presentationml/2006/main">
  <p:tag name="KSO_WM_TAG_VERSION" val="1.0"/>
  <p:tag name="KSO_WM_TEMPLATE_CATEGORY" val="diagram"/>
  <p:tag name="KSO_WM_TEMPLATE_INDEX" val="160144"/>
  <p:tag name="KSO_WM_UNIT_TYPE" val="m_i"/>
  <p:tag name="KSO_WM_UNIT_INDEX" val="1_10"/>
  <p:tag name="KSO_WM_UNIT_ID" val="150995201*m_i*1_10"/>
  <p:tag name="KSO_WM_UNIT_CLEAR" val="1"/>
  <p:tag name="KSO_WM_UNIT_LAYERLEVEL" val="1_1"/>
  <p:tag name="KSO_WM_BEAUTIFY_FLAG" val="#wm#"/>
  <p:tag name="KSO_WM_DIAGRAM_GROUP_CODE" val="m1-1"/>
</p:tagLst>
</file>

<file path=ppt/tags/tag149.xml><?xml version="1.0" encoding="utf-8"?>
<p:tagLst xmlns:p="http://schemas.openxmlformats.org/presentationml/2006/main">
  <p:tag name="KSO_WM_TAG_VERSION" val="1.0"/>
  <p:tag name="KSO_WM_TEMPLATE_CATEGORY" val="diagram"/>
  <p:tag name="KSO_WM_TEMPLATE_INDEX" val="160144"/>
  <p:tag name="KSO_WM_UNIT_TYPE" val="m_h_f"/>
  <p:tag name="KSO_WM_UNIT_INDEX" val="1_5_1"/>
  <p:tag name="KSO_WM_UNIT_ID" val="150995201*m_h_f*1_5_1"/>
  <p:tag name="KSO_WM_UNIT_CLEAR" val="1"/>
  <p:tag name="KSO_WM_UNIT_LAYERLEVEL" val="1_1_1"/>
  <p:tag name="KSO_WM_UNIT_VALUE" val="16"/>
  <p:tag name="KSO_WM_UNIT_HIGHLIGHT" val="0"/>
  <p:tag name="KSO_WM_UNIT_COMPATIBLE" val="0"/>
  <p:tag name="KSO_WM_BEAUTIFY_FLAG" val="#wm#"/>
  <p:tag name="KSO_WM_UNIT_PRESET_TEXT_INDEX" val="4"/>
  <p:tag name="KSO_WM_UNIT_PRESET_TEXT_LEN" val="26"/>
  <p:tag name="KSO_WM_DIAGRAM_GROUP_CODE" val="m1-1"/>
</p:tagLst>
</file>

<file path=ppt/tags/tag15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732"/>
  <p:tag name="KSO_WM_UNIT_TYPE" val="l_i"/>
  <p:tag name="KSO_WM_UNIT_INDEX" val="1_9"/>
  <p:tag name="KSO_WM_UNIT_ID" val="diagram732_3*l_i*1_9"/>
  <p:tag name="KSO_WM_UNIT_CLEAR" val="1"/>
  <p:tag name="KSO_WM_UNIT_LAYERLEVEL" val="1_1"/>
  <p:tag name="KSO_WM_DIAGRAM_GROUP_CODE" val="l1-1"/>
</p:tagLst>
</file>

<file path=ppt/tags/tag150.xml><?xml version="1.0" encoding="utf-8"?>
<p:tagLst xmlns:p="http://schemas.openxmlformats.org/presentationml/2006/main">
  <p:tag name="KSO_WM_TAG_VERSION" val="1.0"/>
  <p:tag name="KSO_WM_TEMPLATE_CATEGORY" val="diagram"/>
  <p:tag name="KSO_WM_TEMPLATE_INDEX" val="160144"/>
  <p:tag name="KSO_WM_UNIT_TYPE" val="m_i"/>
  <p:tag name="KSO_WM_UNIT_INDEX" val="1_11"/>
  <p:tag name="KSO_WM_UNIT_ID" val="150995201*m_i*1_11"/>
  <p:tag name="KSO_WM_UNIT_CLEAR" val="1"/>
  <p:tag name="KSO_WM_UNIT_LAYERLEVEL" val="1_1"/>
  <p:tag name="KSO_WM_BEAUTIFY_FLAG" val="#wm#"/>
  <p:tag name="KSO_WM_DIAGRAM_GROUP_CODE" val="m1-1"/>
</p:tagLst>
</file>

<file path=ppt/tags/tag151.xml><?xml version="1.0" encoding="utf-8"?>
<p:tagLst xmlns:p="http://schemas.openxmlformats.org/presentationml/2006/main">
  <p:tag name="KSO_WM_TAG_VERSION" val="1.0"/>
  <p:tag name="KSO_WM_TEMPLATE_CATEGORY" val="diagram"/>
  <p:tag name="KSO_WM_TEMPLATE_INDEX" val="160144"/>
  <p:tag name="KSO_WM_UNIT_TYPE" val="m_i"/>
  <p:tag name="KSO_WM_UNIT_INDEX" val="1_12"/>
  <p:tag name="KSO_WM_UNIT_ID" val="150995201*m_i*1_12"/>
  <p:tag name="KSO_WM_UNIT_CLEAR" val="1"/>
  <p:tag name="KSO_WM_UNIT_LAYERLEVEL" val="1_1"/>
  <p:tag name="KSO_WM_BEAUTIFY_FLAG" val="#wm#"/>
  <p:tag name="KSO_WM_DIAGRAM_GROUP_CODE" val="m1-1"/>
</p:tagLst>
</file>

<file path=ppt/tags/tag152.xml><?xml version="1.0" encoding="utf-8"?>
<p:tagLst xmlns:p="http://schemas.openxmlformats.org/presentationml/2006/main">
  <p:tag name="KSO_WM_TAG_VERSION" val="1.0"/>
  <p:tag name="KSO_WM_TEMPLATE_CATEGORY" val="diagram"/>
  <p:tag name="KSO_WM_TEMPLATE_INDEX" val="160144"/>
  <p:tag name="KSO_WM_UNIT_TYPE" val="m_i"/>
  <p:tag name="KSO_WM_UNIT_INDEX" val="1_13"/>
  <p:tag name="KSO_WM_UNIT_ID" val="150995201*m_i*1_13"/>
  <p:tag name="KSO_WM_UNIT_CLEAR" val="1"/>
  <p:tag name="KSO_WM_UNIT_LAYERLEVEL" val="1_1"/>
  <p:tag name="KSO_WM_BEAUTIFY_FLAG" val="#wm#"/>
  <p:tag name="KSO_WM_DIAGRAM_GROUP_CODE" val="m1-1"/>
</p:tagLst>
</file>

<file path=ppt/tags/tag153.xml><?xml version="1.0" encoding="utf-8"?>
<p:tagLst xmlns:p="http://schemas.openxmlformats.org/presentationml/2006/main">
  <p:tag name="KSO_WM_TAG_VERSION" val="1.0"/>
  <p:tag name="KSO_WM_TEMPLATE_CATEGORY" val="diagram"/>
  <p:tag name="KSO_WM_TEMPLATE_INDEX" val="160144"/>
  <p:tag name="KSO_WM_UNIT_TYPE" val="m_i"/>
  <p:tag name="KSO_WM_UNIT_INDEX" val="1_14"/>
  <p:tag name="KSO_WM_UNIT_ID" val="150995201*m_i*1_14"/>
  <p:tag name="KSO_WM_UNIT_CLEAR" val="1"/>
  <p:tag name="KSO_WM_UNIT_LAYERLEVEL" val="1_1"/>
  <p:tag name="KSO_WM_BEAUTIFY_FLAG" val="#wm#"/>
  <p:tag name="KSO_WM_DIAGRAM_GROUP_CODE" val="m1-1"/>
</p:tagLst>
</file>

<file path=ppt/tags/tag154.xml><?xml version="1.0" encoding="utf-8"?>
<p:tagLst xmlns:p="http://schemas.openxmlformats.org/presentationml/2006/main">
  <p:tag name="KSO_WM_UNIT_RELATE_UNITID" val="257*m*1"/>
  <p:tag name="KSO_WM_TAG_VERSION" val="1.0"/>
  <p:tag name="KSO_WM_TEMPLATE_CATEGORY" val="diagram"/>
  <p:tag name="KSO_WM_TEMPLATE_INDEX" val="160144"/>
  <p:tag name="KSO_WM_UNIT_TYPE" val="a"/>
  <p:tag name="KSO_WM_UNIT_INDEX" val="1"/>
  <p:tag name="KSO_WM_UNIT_ID" val="150995201*a*1"/>
  <p:tag name="KSO_WM_UNIT_CLEAR" val="1"/>
  <p:tag name="KSO_WM_UNIT_LAYERLEVEL" val="1"/>
  <p:tag name="KSO_WM_UNIT_VALUE" val="29"/>
  <p:tag name="KSO_WM_UNIT_ISCONTENTSTITLE" val="0"/>
  <p:tag name="KSO_WM_UNIT_HIGHLIGHT" val="0"/>
  <p:tag name="KSO_WM_UNIT_COMPATIBLE" val="0"/>
  <p:tag name="KSO_WM_UNIT_PRESET_TEXT_INDEX" val="3"/>
  <p:tag name="KSO_WM_UNIT_PRESET_TEXT_LEN" val="17"/>
  <p:tag name="KSO_WM_BEAUTIFY_FLAG" val="#wm#"/>
</p:tagLst>
</file>

<file path=ppt/tags/tag155.xml><?xml version="1.0" encoding="utf-8"?>
<p:tagLst xmlns:p="http://schemas.openxmlformats.org/presentationml/2006/main">
  <p:tag name="KSO_WM_SLIDE_ID" val="150995201"/>
  <p:tag name="KSO_WM_SLIDE_INDEX" val="2"/>
  <p:tag name="KSO_WM_SLIDE_ITEM_CNT" val="5"/>
  <p:tag name="KSO_WM_SLIDE_LAYOUT" val="m_a"/>
  <p:tag name="KSO_WM_SLIDE_LAYOUT_CNT" val="1_1"/>
  <p:tag name="KSO_WM_SLIDE_TYPE" val="text"/>
  <p:tag name="KSO_WM_BEAUTIFY_FLAG" val="#wm#"/>
  <p:tag name="KSO_WM_SLIDE_POSITION" val="200*171"/>
  <p:tag name="KSO_WM_SLIDE_SIZE" val="560*274"/>
  <p:tag name="KSO_WM_TEMPLATE_CATEGORY" val="diagram"/>
  <p:tag name="KSO_WM_TEMPLATE_INDEX" val="160144"/>
  <p:tag name="KSO_WM_DIAGRAM_GROUP_CODE" val="m1-1"/>
  <p:tag name="KSO_WM_TAG_VERSION" val="1.0"/>
</p:tagLst>
</file>

<file path=ppt/tags/tag156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647"/>
  <p:tag name="KSO_WM_UNIT_TYPE" val="a"/>
  <p:tag name="KSO_WM_UNIT_INDEX" val="1"/>
  <p:tag name="KSO_WM_UNIT_ID" val="diagram647_5*a*1"/>
  <p:tag name="KSO_WM_UNIT_CLEAR" val="1"/>
  <p:tag name="KSO_WM_UNIT_LAYERLEVEL" val="1"/>
  <p:tag name="KSO_WM_UNIT_VALUE" val="12"/>
  <p:tag name="KSO_WM_UNIT_ISCONTENTSTITLE" val="0"/>
  <p:tag name="KSO_WM_UNIT_HIGHLIGHT" val="0"/>
  <p:tag name="KSO_WM_UNIT_COMPATIBLE" val="0"/>
  <p:tag name="KSO_WM_UNIT_PRESET_TEXT_INDEX" val="3"/>
  <p:tag name="KSO_WM_UNIT_PRESET_TEXT_LEN" val="17"/>
</p:tagLst>
</file>

<file path=ppt/tags/tag157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647"/>
  <p:tag name="KSO_WM_UNIT_TYPE" val="m_i"/>
  <p:tag name="KSO_WM_UNIT_INDEX" val="1_1"/>
  <p:tag name="KSO_WM_UNIT_ID" val="diagram647_5*m_i*1_1"/>
  <p:tag name="KSO_WM_UNIT_CLEAR" val="1"/>
  <p:tag name="KSO_WM_UNIT_LAYERLEVEL" val="1_1"/>
  <p:tag name="KSO_WM_DIAGRAM_GROUP_CODE" val="m1-1"/>
</p:tagLst>
</file>

<file path=ppt/tags/tag158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647"/>
  <p:tag name="KSO_WM_UNIT_TYPE" val="m_i"/>
  <p:tag name="KSO_WM_UNIT_INDEX" val="1_2"/>
  <p:tag name="KSO_WM_UNIT_ID" val="diagram647_5*m_i*1_2"/>
  <p:tag name="KSO_WM_UNIT_CLEAR" val="1"/>
  <p:tag name="KSO_WM_UNIT_LAYERLEVEL" val="1_1"/>
  <p:tag name="KSO_WM_DIAGRAM_GROUP_CODE" val="m1-1"/>
</p:tagLst>
</file>

<file path=ppt/tags/tag159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647"/>
  <p:tag name="KSO_WM_UNIT_TYPE" val="m_i"/>
  <p:tag name="KSO_WM_UNIT_INDEX" val="1_3"/>
  <p:tag name="KSO_WM_UNIT_ID" val="diagram647_5*m_i*1_3"/>
  <p:tag name="KSO_WM_UNIT_CLEAR" val="1"/>
  <p:tag name="KSO_WM_UNIT_LAYERLEVEL" val="1_1"/>
  <p:tag name="KSO_WM_DIAGRAM_GROUP_CODE" val="m1-1"/>
</p:tagLst>
</file>

<file path=ppt/tags/tag16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732"/>
  <p:tag name="KSO_WM_UNIT_TYPE" val="g"/>
  <p:tag name="KSO_WM_UNIT_INDEX" val="1"/>
  <p:tag name="KSO_WM_UNIT_ID" val="diagram732_3*g*1"/>
  <p:tag name="KSO_WM_UNIT_CLEAR" val="1"/>
  <p:tag name="KSO_WM_UNIT_LAYERLEVEL" val="1"/>
  <p:tag name="KSO_WM_UNIT_VALUE" val="15"/>
  <p:tag name="KSO_WM_UNIT_HIGHLIGHT" val="0"/>
  <p:tag name="KSO_WM_UNIT_COMPATIBLE" val="1"/>
  <p:tag name="KSO_WM_UNIT_RELATE_UNITID" val="diagram732_3*l*1"/>
  <p:tag name="KSO_WM_UNIT_PRESET_TEXT_INDEX" val="3"/>
  <p:tag name="KSO_WM_UNIT_PRESET_TEXT_LEN" val="17"/>
</p:tagLst>
</file>

<file path=ppt/tags/tag160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647"/>
  <p:tag name="KSO_WM_UNIT_TYPE" val="m_i"/>
  <p:tag name="KSO_WM_UNIT_INDEX" val="1_4"/>
  <p:tag name="KSO_WM_UNIT_ID" val="diagram647_5*m_i*1_4"/>
  <p:tag name="KSO_WM_UNIT_CLEAR" val="1"/>
  <p:tag name="KSO_WM_UNIT_LAYERLEVEL" val="1_1"/>
  <p:tag name="KSO_WM_DIAGRAM_GROUP_CODE" val="m1-1"/>
</p:tagLst>
</file>

<file path=ppt/tags/tag161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647"/>
  <p:tag name="KSO_WM_UNIT_TYPE" val="m_h_a"/>
  <p:tag name="KSO_WM_UNIT_INDEX" val="1_1_1"/>
  <p:tag name="KSO_WM_UNIT_ID" val="diagram647_5*m_h_a*1_1_1"/>
  <p:tag name="KSO_WM_UNIT_CLEAR" val="1"/>
  <p:tag name="KSO_WM_UNIT_LAYERLEVEL" val="1_1_1"/>
  <p:tag name="KSO_WM_UNIT_VALUE" val="4"/>
  <p:tag name="KSO_WM_UNIT_HIGHLIGHT" val="0"/>
  <p:tag name="KSO_WM_UNIT_COMPATIBLE" val="0"/>
  <p:tag name="KSO_WM_UNIT_PRESET_TEXT_INDEX" val="3"/>
  <p:tag name="KSO_WM_DIAGRAM_GROUP_CODE" val="m1-1"/>
  <p:tag name="KSO_WM_UNIT_PRESET_TEXT_LEN" val="5"/>
</p:tagLst>
</file>

<file path=ppt/tags/tag162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647"/>
  <p:tag name="KSO_WM_UNIT_TYPE" val="m_h_f"/>
  <p:tag name="KSO_WM_UNIT_INDEX" val="1_1_1"/>
  <p:tag name="KSO_WM_UNIT_ID" val="diagram647_5*m_h_f*1_1_1"/>
  <p:tag name="KSO_WM_UNIT_CLEAR" val="1"/>
  <p:tag name="KSO_WM_UNIT_LAYERLEVEL" val="1_1_1"/>
  <p:tag name="KSO_WM_UNIT_VALUE" val="100"/>
  <p:tag name="KSO_WM_UNIT_HIGHLIGHT" val="0"/>
  <p:tag name="KSO_WM_UNIT_COMPATIBLE" val="0"/>
  <p:tag name="KSO_WM_UNIT_PRESET_TEXT_INDEX" val="4"/>
  <p:tag name="KSO_WM_UNIT_PRESET_TEXT_LEN" val="210"/>
  <p:tag name="KSO_WM_DIAGRAM_GROUP_CODE" val="m1-1"/>
</p:tagLst>
</file>

<file path=ppt/tags/tag163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647"/>
  <p:tag name="KSO_WM_UNIT_TYPE" val="m_i"/>
  <p:tag name="KSO_WM_UNIT_INDEX" val="1_5"/>
  <p:tag name="KSO_WM_UNIT_ID" val="diagram647_5*m_i*1_5"/>
  <p:tag name="KSO_WM_UNIT_CLEAR" val="1"/>
  <p:tag name="KSO_WM_UNIT_LAYERLEVEL" val="1_1"/>
  <p:tag name="KSO_WM_DIAGRAM_GROUP_CODE" val="m1-1"/>
</p:tagLst>
</file>

<file path=ppt/tags/tag164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647"/>
  <p:tag name="KSO_WM_UNIT_TYPE" val="m_i"/>
  <p:tag name="KSO_WM_UNIT_INDEX" val="1_6"/>
  <p:tag name="KSO_WM_UNIT_ID" val="diagram647_5*m_i*1_6"/>
  <p:tag name="KSO_WM_UNIT_CLEAR" val="1"/>
  <p:tag name="KSO_WM_UNIT_LAYERLEVEL" val="1_1"/>
  <p:tag name="KSO_WM_DIAGRAM_GROUP_CODE" val="m1-1"/>
</p:tagLst>
</file>

<file path=ppt/tags/tag165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647"/>
  <p:tag name="KSO_WM_UNIT_TYPE" val="m_i"/>
  <p:tag name="KSO_WM_UNIT_INDEX" val="1_7"/>
  <p:tag name="KSO_WM_UNIT_ID" val="diagram647_5*m_i*1_7"/>
  <p:tag name="KSO_WM_UNIT_CLEAR" val="1"/>
  <p:tag name="KSO_WM_UNIT_LAYERLEVEL" val="1_1"/>
  <p:tag name="KSO_WM_DIAGRAM_GROUP_CODE" val="m1-1"/>
</p:tagLst>
</file>

<file path=ppt/tags/tag166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647"/>
  <p:tag name="KSO_WM_UNIT_TYPE" val="m_i"/>
  <p:tag name="KSO_WM_UNIT_INDEX" val="1_8"/>
  <p:tag name="KSO_WM_UNIT_ID" val="diagram647_5*m_i*1_8"/>
  <p:tag name="KSO_WM_UNIT_CLEAR" val="1"/>
  <p:tag name="KSO_WM_UNIT_LAYERLEVEL" val="1_1"/>
  <p:tag name="KSO_WM_DIAGRAM_GROUP_CODE" val="m1-1"/>
</p:tagLst>
</file>

<file path=ppt/tags/tag167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647"/>
  <p:tag name="KSO_WM_UNIT_TYPE" val="m_h_a"/>
  <p:tag name="KSO_WM_UNIT_INDEX" val="1_2_1"/>
  <p:tag name="KSO_WM_UNIT_ID" val="diagram647_5*m_h_a*1_2_1"/>
  <p:tag name="KSO_WM_UNIT_CLEAR" val="1"/>
  <p:tag name="KSO_WM_UNIT_LAYERLEVEL" val="1_1_1"/>
  <p:tag name="KSO_WM_UNIT_VALUE" val="4"/>
  <p:tag name="KSO_WM_UNIT_HIGHLIGHT" val="0"/>
  <p:tag name="KSO_WM_UNIT_COMPATIBLE" val="0"/>
  <p:tag name="KSO_WM_UNIT_PRESET_TEXT_INDEX" val="3"/>
  <p:tag name="KSO_WM_DIAGRAM_GROUP_CODE" val="m1-1"/>
  <p:tag name="KSO_WM_UNIT_PRESET_TEXT_LEN" val="5"/>
</p:tagLst>
</file>

<file path=ppt/tags/tag168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647"/>
  <p:tag name="KSO_WM_UNIT_TYPE" val="m_h_f"/>
  <p:tag name="KSO_WM_UNIT_INDEX" val="1_2_1"/>
  <p:tag name="KSO_WM_UNIT_ID" val="diagram647_5*m_h_f*1_2_1"/>
  <p:tag name="KSO_WM_UNIT_CLEAR" val="1"/>
  <p:tag name="KSO_WM_UNIT_LAYERLEVEL" val="1_1_1"/>
  <p:tag name="KSO_WM_UNIT_VALUE" val="100"/>
  <p:tag name="KSO_WM_UNIT_HIGHLIGHT" val="0"/>
  <p:tag name="KSO_WM_UNIT_COMPATIBLE" val="0"/>
  <p:tag name="KSO_WM_UNIT_PRESET_TEXT_INDEX" val="4"/>
  <p:tag name="KSO_WM_UNIT_PRESET_TEXT_LEN" val="210"/>
  <p:tag name="KSO_WM_DIAGRAM_GROUP_CODE" val="m1-1"/>
</p:tagLst>
</file>

<file path=ppt/tags/tag169.xml><?xml version="1.0" encoding="utf-8"?>
<p:tagLst xmlns:p="http://schemas.openxmlformats.org/presentationml/2006/main">
  <p:tag name="KSO_WM_TEMPLATE_CATEGORY" val="diagram"/>
  <p:tag name="KSO_WM_TEMPLATE_INDEX" val="647"/>
  <p:tag name="KSO_WM_SLIDE_ID" val="diagram647_5"/>
  <p:tag name="KSO_WM_SLIDE_INDEX" val="5"/>
  <p:tag name="KSO_WM_SLIDE_ITEM_CNT" val="2"/>
  <p:tag name="KSO_WM_SLIDE_LAYOUT" val="a_m"/>
  <p:tag name="KSO_WM_SLIDE_LAYOUT_CNT" val="1_1"/>
  <p:tag name="KSO_WM_SLIDE_TYPE" val="text"/>
  <p:tag name="KSO_WM_BEAUTIFY_FLAG" val="#wm#"/>
  <p:tag name="KSO_WM_SLIDE_POSITION" val="132*126"/>
  <p:tag name="KSO_WM_SLIDE_SIZE" val="716*335"/>
  <p:tag name="KSO_WM_TAG_VERSION" val="1.0"/>
  <p:tag name="KSO_WM_DIAGRAM_GROUP_CODE" val="m1-1"/>
</p:tagLst>
</file>

<file path=ppt/tags/tag17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732"/>
  <p:tag name="KSO_WM_UNIT_TYPE" val="g"/>
  <p:tag name="KSO_WM_UNIT_INDEX" val="1"/>
  <p:tag name="KSO_WM_UNIT_ID" val="diagram732_3*g*1"/>
  <p:tag name="KSO_WM_UNIT_CLEAR" val="1"/>
  <p:tag name="KSO_WM_UNIT_LAYERLEVEL" val="1"/>
  <p:tag name="KSO_WM_UNIT_VALUE" val="15"/>
  <p:tag name="KSO_WM_UNIT_HIGHLIGHT" val="0"/>
  <p:tag name="KSO_WM_UNIT_COMPATIBLE" val="1"/>
  <p:tag name="KSO_WM_UNIT_RELATE_UNITID" val="diagram732_3*l*1"/>
  <p:tag name="KSO_WM_UNIT_PRESET_TEXT_INDEX" val="3"/>
  <p:tag name="KSO_WM_UNIT_PRESET_TEXT_LEN" val="17"/>
</p:tagLst>
</file>

<file path=ppt/tags/tag170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diagram160168_1*i*0"/>
  <p:tag name="KSO_WM_TEMPLATE_CATEGORY" val="diagram"/>
  <p:tag name="KSO_WM_TEMPLATE_INDEX" val="160168"/>
  <p:tag name="KSO_WM_UNIT_INDEX" val="0"/>
</p:tagLst>
</file>

<file path=ppt/tags/tag171.xml><?xml version="1.0" encoding="utf-8"?>
<p:tagLst xmlns:p="http://schemas.openxmlformats.org/presentationml/2006/main">
  <p:tag name="KSO_WM_TAG_VERSION" val="1.0"/>
  <p:tag name="KSO_WM_TEMPLATE_CATEGORY" val="diagram"/>
  <p:tag name="KSO_WM_TEMPLATE_INDEX" val="160168"/>
  <p:tag name="KSO_WM_UNIT_TYPE" val="q_i"/>
  <p:tag name="KSO_WM_UNIT_INDEX" val="1_1"/>
  <p:tag name="KSO_WM_UNIT_ID" val="diagram160168_1*q_i*1_1"/>
  <p:tag name="KSO_WM_UNIT_CLEAR" val="1"/>
  <p:tag name="KSO_WM_UNIT_LAYERLEVEL" val="1_1"/>
  <p:tag name="KSO_WM_BEAUTIFY_FLAG" val="#wm#"/>
  <p:tag name="KSO_WM_DIAGRAM_GROUP_CODE" val="q1-1"/>
</p:tagLst>
</file>

<file path=ppt/tags/tag172.xml><?xml version="1.0" encoding="utf-8"?>
<p:tagLst xmlns:p="http://schemas.openxmlformats.org/presentationml/2006/main">
  <p:tag name="KSO_WM_TAG_VERSION" val="1.0"/>
  <p:tag name="KSO_WM_TEMPLATE_CATEGORY" val="diagram"/>
  <p:tag name="KSO_WM_TEMPLATE_INDEX" val="160168"/>
  <p:tag name="KSO_WM_UNIT_TYPE" val="q_h_f"/>
  <p:tag name="KSO_WM_UNIT_INDEX" val="1_1_1"/>
  <p:tag name="KSO_WM_UNIT_ID" val="diagram160168_1*q_h_f*1_1_1"/>
  <p:tag name="KSO_WM_UNIT_CLEAR" val="1"/>
  <p:tag name="KSO_WM_UNIT_LAYERLEVEL" val="1_1_1"/>
  <p:tag name="KSO_WM_UNIT_VALUE" val="49"/>
  <p:tag name="KSO_WM_UNIT_HIGHLIGHT" val="0"/>
  <p:tag name="KSO_WM_UNIT_COMPATIBLE" val="0"/>
  <p:tag name="KSO_WM_BEAUTIFY_FLAG" val="#wm#"/>
  <p:tag name="KSO_WM_DIAGRAM_GROUP_CODE" val="q1-1"/>
  <p:tag name="KSO_WM_UNIT_PRESET_TEXT" val="LOREM"/>
</p:tagLst>
</file>

<file path=ppt/tags/tag173.xml><?xml version="1.0" encoding="utf-8"?>
<p:tagLst xmlns:p="http://schemas.openxmlformats.org/presentationml/2006/main">
  <p:tag name="KSO_WM_TAG_VERSION" val="1.0"/>
  <p:tag name="KSO_WM_TEMPLATE_CATEGORY" val="diagram"/>
  <p:tag name="KSO_WM_TEMPLATE_INDEX" val="160168"/>
  <p:tag name="KSO_WM_UNIT_TYPE" val="f"/>
  <p:tag name="KSO_WM_UNIT_INDEX" val="1"/>
  <p:tag name="KSO_WM_UNIT_ID" val="diagram160168_1*f*1"/>
  <p:tag name="KSO_WM_UNIT_CLEAR" val="1"/>
  <p:tag name="KSO_WM_UNIT_LAYERLEVEL" val="1"/>
  <p:tag name="KSO_WM_UNIT_VALUE" val="34"/>
  <p:tag name="KSO_WM_UNIT_HIGHLIGHT" val="0"/>
  <p:tag name="KSO_WM_UNIT_COMPATIBLE" val="1"/>
  <p:tag name="KSO_WM_BEAUTIFY_FLAG" val="#wm#"/>
  <p:tag name="KSO_WM_UNIT_PRESET_TEXT" val="LOREM IPSUM DOLOR SIT AMET, CONSECTETUR ADIPISICING ELIT"/>
</p:tagLst>
</file>

<file path=ppt/tags/tag174.xml><?xml version="1.0" encoding="utf-8"?>
<p:tagLst xmlns:p="http://schemas.openxmlformats.org/presentationml/2006/main">
  <p:tag name="KSO_WM_UNIT_RELATE_UNITID" val="256*q*1"/>
  <p:tag name="KSO_WM_TAG_VERSION" val="1.0"/>
  <p:tag name="KSO_WM_TEMPLATE_CATEGORY" val="diagram"/>
  <p:tag name="KSO_WM_TEMPLATE_INDEX" val="160168"/>
  <p:tag name="KSO_WM_UNIT_TYPE" val="a"/>
  <p:tag name="KSO_WM_UNIT_INDEX" val="1"/>
  <p:tag name="KSO_WM_UNIT_ID" val="diagram160168_1*a*1"/>
  <p:tag name="KSO_WM_UNIT_CLEAR" val="1"/>
  <p:tag name="KSO_WM_UNIT_LAYERLEVEL" val="1"/>
  <p:tag name="KSO_WM_UNIT_VALUE" val="29"/>
  <p:tag name="KSO_WM_UNIT_ISCONTENTSTITLE" val="0"/>
  <p:tag name="KSO_WM_UNIT_HIGHLIGHT" val="0"/>
  <p:tag name="KSO_WM_UNIT_COMPATIBLE" val="0"/>
  <p:tag name="KSO_WM_UNIT_PRESET_TEXT_INDEX" val="3"/>
  <p:tag name="KSO_WM_UNIT_PRESET_TEXT_LEN" val="17"/>
  <p:tag name="KSO_WM_BEAUTIFY_FLAG" val="#wm#"/>
</p:tagLst>
</file>

<file path=ppt/tags/tag175.xml><?xml version="1.0" encoding="utf-8"?>
<p:tagLst xmlns:p="http://schemas.openxmlformats.org/presentationml/2006/main">
  <p:tag name="KSO_WM_TAG_VERSION" val="1.0"/>
  <p:tag name="KSO_WM_TEMPLATE_CATEGORY" val="diagram"/>
  <p:tag name="KSO_WM_TEMPLATE_INDEX" val="160168"/>
  <p:tag name="KSO_WM_UNIT_TYPE" val="f"/>
  <p:tag name="KSO_WM_UNIT_INDEX" val="1"/>
  <p:tag name="KSO_WM_UNIT_ID" val="diagram160168_1*f*1"/>
  <p:tag name="KSO_WM_UNIT_CLEAR" val="1"/>
  <p:tag name="KSO_WM_UNIT_LAYERLEVEL" val="1"/>
  <p:tag name="KSO_WM_UNIT_VALUE" val="34"/>
  <p:tag name="KSO_WM_UNIT_HIGHLIGHT" val="0"/>
  <p:tag name="KSO_WM_UNIT_COMPATIBLE" val="1"/>
  <p:tag name="KSO_WM_BEAUTIFY_FLAG" val="#wm#"/>
  <p:tag name="KSO_WM_UNIT_PRESET_TEXT" val="LOREM IPSUM DOLOR SIT AMET, CONSECTETUR ADIPISICING ELIT"/>
</p:tagLst>
</file>

<file path=ppt/tags/tag176.xml><?xml version="1.0" encoding="utf-8"?>
<p:tagLst xmlns:p="http://schemas.openxmlformats.org/presentationml/2006/main">
  <p:tag name="KSO_WM_SLIDE_ID" val="diagram160168_1"/>
  <p:tag name="KSO_WM_SLIDE_INDEX" val="1"/>
  <p:tag name="KSO_WM_SLIDE_ITEM_CNT" val="1"/>
  <p:tag name="KSO_WM_SLIDE_LAYOUT" val="q_f_a"/>
  <p:tag name="KSO_WM_SLIDE_LAYOUT_CNT" val="1_1_1"/>
  <p:tag name="KSO_WM_SLIDE_TYPE" val="text"/>
  <p:tag name="KSO_WM_BEAUTIFY_FLAG" val="#wm#"/>
  <p:tag name="KSO_WM_SLIDE_POSITION" val="295*128"/>
  <p:tag name="KSO_WM_SLIDE_SIZE" val="369*363"/>
  <p:tag name="KSO_WM_TEMPLATE_CATEGORY" val="diagram"/>
  <p:tag name="KSO_WM_TEMPLATE_INDEX" val="160168"/>
  <p:tag name="KSO_WM_DIAGRAM_GROUP_CODE" val="q1-1"/>
  <p:tag name="KSO_WM_TAG_VERSION" val="1.0"/>
</p:tagLst>
</file>

<file path=ppt/tags/tag177.xml><?xml version="1.0" encoding="utf-8"?>
<p:tagLst xmlns:p="http://schemas.openxmlformats.org/presentationml/2006/main">
  <p:tag name="KSO_WM_UNIT_RELATE_UNITID" val="257*l*1"/>
  <p:tag name="KSO_WM_TAG_VERSION" val="1.0"/>
  <p:tag name="KSO_WM_TEMPLATE_CATEGORY" val="diagram"/>
  <p:tag name="KSO_WM_TEMPLATE_INDEX" val="788"/>
  <p:tag name="KSO_WM_UNIT_TYPE" val="a"/>
  <p:tag name="KSO_WM_UNIT_INDEX" val="1"/>
  <p:tag name="KSO_WM_UNIT_ID" val="150995201*a*1"/>
  <p:tag name="KSO_WM_UNIT_CLEAR" val="1"/>
  <p:tag name="KSO_WM_UNIT_LAYERLEVEL" val="1"/>
  <p:tag name="KSO_WM_UNIT_VALUE" val="21"/>
  <p:tag name="KSO_WM_UNIT_ISCONTENTSTITLE" val="0"/>
  <p:tag name="KSO_WM_UNIT_HIGHLIGHT" val="0"/>
  <p:tag name="KSO_WM_UNIT_COMPATIBLE" val="0"/>
  <p:tag name="KSO_WM_UNIT_PRESET_TEXT_INDEX" val="3"/>
  <p:tag name="KSO_WM_UNIT_PRESET_TEXT_LEN" val="17"/>
  <p:tag name="KSO_WM_BEAUTIFY_FLAG" val="#wm#"/>
</p:tagLst>
</file>

<file path=ppt/tags/tag178.xml><?xml version="1.0" encoding="utf-8"?>
<p:tagLst xmlns:p="http://schemas.openxmlformats.org/presentationml/2006/main">
  <p:tag name="KSO_WM_TAG_VERSION" val="1.0"/>
  <p:tag name="KSO_WM_TEMPLATE_CATEGORY" val="diagram"/>
  <p:tag name="KSO_WM_TEMPLATE_INDEX" val="788"/>
  <p:tag name="KSO_WM_UNIT_TYPE" val="l_h_a"/>
  <p:tag name="KSO_WM_UNIT_INDEX" val="1_1_1"/>
  <p:tag name="KSO_WM_UNIT_ID" val="150995201*l_h_a*1_1_1"/>
  <p:tag name="KSO_WM_UNIT_CLEAR" val="1"/>
  <p:tag name="KSO_WM_UNIT_LAYERLEVEL" val="1_1_1"/>
  <p:tag name="KSO_WM_UNIT_VALUE" val="14"/>
  <p:tag name="KSO_WM_UNIT_HIGHLIGHT" val="0"/>
  <p:tag name="KSO_WM_UNIT_COMPATIBLE" val="0"/>
  <p:tag name="KSO_WM_UNIT_PRESET_TEXT" val="LOREM"/>
  <p:tag name="KSO_WM_BEAUTIFY_FLAG" val="#wm#"/>
  <p:tag name="KSO_WM_DIAGRAM_GROUP_CODE" val="l1-1"/>
</p:tagLst>
</file>

<file path=ppt/tags/tag179.xml><?xml version="1.0" encoding="utf-8"?>
<p:tagLst xmlns:p="http://schemas.openxmlformats.org/presentationml/2006/main">
  <p:tag name="KSO_WM_TAG_VERSION" val="1.0"/>
  <p:tag name="KSO_WM_TEMPLATE_CATEGORY" val="diagram"/>
  <p:tag name="KSO_WM_TEMPLATE_INDEX" val="788"/>
  <p:tag name="KSO_WM_UNIT_TYPE" val="l_h_f"/>
  <p:tag name="KSO_WM_UNIT_INDEX" val="1_1_1"/>
  <p:tag name="KSO_WM_UNIT_ID" val="150995201*l_h_f*1_1_1"/>
  <p:tag name="KSO_WM_UNIT_CLEAR" val="1"/>
  <p:tag name="KSO_WM_UNIT_LAYERLEVEL" val="1_1_1"/>
  <p:tag name="KSO_WM_UNIT_VALUE" val="18"/>
  <p:tag name="KSO_WM_UNIT_HIGHLIGHT" val="0"/>
  <p:tag name="KSO_WM_UNIT_COMPATIBLE" val="0"/>
  <p:tag name="KSO_WM_BEAUTIFY_FLAG" val="#wm#"/>
  <p:tag name="KSO_WM_UNIT_PRESET_TEXT_INDEX" val="4"/>
  <p:tag name="KSO_WM_UNIT_PRESET_TEXT_LEN" val="43"/>
  <p:tag name="KSO_WM_DIAGRAM_GROUP_CODE" val="l1-1"/>
</p:tagLst>
</file>

<file path=ppt/tags/tag18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732"/>
  <p:tag name="KSO_WM_UNIT_TYPE" val="g"/>
  <p:tag name="KSO_WM_UNIT_INDEX" val="1"/>
  <p:tag name="KSO_WM_UNIT_ID" val="diagram732_3*g*1"/>
  <p:tag name="KSO_WM_UNIT_CLEAR" val="1"/>
  <p:tag name="KSO_WM_UNIT_LAYERLEVEL" val="1"/>
  <p:tag name="KSO_WM_UNIT_VALUE" val="15"/>
  <p:tag name="KSO_WM_UNIT_HIGHLIGHT" val="0"/>
  <p:tag name="KSO_WM_UNIT_COMPATIBLE" val="1"/>
  <p:tag name="KSO_WM_UNIT_RELATE_UNITID" val="diagram732_3*l*1"/>
  <p:tag name="KSO_WM_UNIT_PRESET_TEXT_INDEX" val="3"/>
  <p:tag name="KSO_WM_UNIT_PRESET_TEXT_LEN" val="17"/>
</p:tagLst>
</file>

<file path=ppt/tags/tag180.xml><?xml version="1.0" encoding="utf-8"?>
<p:tagLst xmlns:p="http://schemas.openxmlformats.org/presentationml/2006/main">
  <p:tag name="KSO_WM_TAG_VERSION" val="1.0"/>
  <p:tag name="KSO_WM_TEMPLATE_CATEGORY" val="diagram"/>
  <p:tag name="KSO_WM_TEMPLATE_INDEX" val="788"/>
  <p:tag name="KSO_WM_UNIT_TYPE" val="l_h_a"/>
  <p:tag name="KSO_WM_UNIT_INDEX" val="1_3_1"/>
  <p:tag name="KSO_WM_UNIT_ID" val="150995201*l_h_a*1_3_1"/>
  <p:tag name="KSO_WM_UNIT_CLEAR" val="1"/>
  <p:tag name="KSO_WM_UNIT_LAYERLEVEL" val="1_1_1"/>
  <p:tag name="KSO_WM_UNIT_VALUE" val="14"/>
  <p:tag name="KSO_WM_UNIT_HIGHLIGHT" val="0"/>
  <p:tag name="KSO_WM_UNIT_COMPATIBLE" val="0"/>
  <p:tag name="KSO_WM_UNIT_PRESET_TEXT" val="LOREM"/>
  <p:tag name="KSO_WM_BEAUTIFY_FLAG" val="#wm#"/>
  <p:tag name="KSO_WM_DIAGRAM_GROUP_CODE" val="l1-1"/>
</p:tagLst>
</file>

<file path=ppt/tags/tag181.xml><?xml version="1.0" encoding="utf-8"?>
<p:tagLst xmlns:p="http://schemas.openxmlformats.org/presentationml/2006/main">
  <p:tag name="KSO_WM_TAG_VERSION" val="1.0"/>
  <p:tag name="KSO_WM_TEMPLATE_CATEGORY" val="diagram"/>
  <p:tag name="KSO_WM_TEMPLATE_INDEX" val="788"/>
  <p:tag name="KSO_WM_UNIT_TYPE" val="l_h_f"/>
  <p:tag name="KSO_WM_UNIT_INDEX" val="1_3_1"/>
  <p:tag name="KSO_WM_UNIT_ID" val="150995201*l_h_f*1_3_1"/>
  <p:tag name="KSO_WM_UNIT_CLEAR" val="1"/>
  <p:tag name="KSO_WM_UNIT_LAYERLEVEL" val="1_1_1"/>
  <p:tag name="KSO_WM_UNIT_VALUE" val="18"/>
  <p:tag name="KSO_WM_UNIT_HIGHLIGHT" val="0"/>
  <p:tag name="KSO_WM_UNIT_COMPATIBLE" val="0"/>
  <p:tag name="KSO_WM_BEAUTIFY_FLAG" val="#wm#"/>
  <p:tag name="KSO_WM_UNIT_PRESET_TEXT_INDEX" val="4"/>
  <p:tag name="KSO_WM_UNIT_PRESET_TEXT_LEN" val="43"/>
  <p:tag name="KSO_WM_DIAGRAM_GROUP_CODE" val="l1-1"/>
</p:tagLst>
</file>

<file path=ppt/tags/tag182.xml><?xml version="1.0" encoding="utf-8"?>
<p:tagLst xmlns:p="http://schemas.openxmlformats.org/presentationml/2006/main">
  <p:tag name="KSO_WM_TAG_VERSION" val="1.0"/>
  <p:tag name="KSO_WM_TEMPLATE_CATEGORY" val="diagram"/>
  <p:tag name="KSO_WM_TEMPLATE_INDEX" val="788"/>
  <p:tag name="KSO_WM_UNIT_TYPE" val="l_h_a"/>
  <p:tag name="KSO_WM_UNIT_INDEX" val="1_5_1"/>
  <p:tag name="KSO_WM_UNIT_ID" val="150995201*l_h_a*1_5_1"/>
  <p:tag name="KSO_WM_UNIT_CLEAR" val="1"/>
  <p:tag name="KSO_WM_UNIT_LAYERLEVEL" val="1_1_1"/>
  <p:tag name="KSO_WM_UNIT_VALUE" val="14"/>
  <p:tag name="KSO_WM_UNIT_HIGHLIGHT" val="0"/>
  <p:tag name="KSO_WM_UNIT_COMPATIBLE" val="0"/>
  <p:tag name="KSO_WM_UNIT_PRESET_TEXT" val="LOREM"/>
  <p:tag name="KSO_WM_BEAUTIFY_FLAG" val="#wm#"/>
  <p:tag name="KSO_WM_DIAGRAM_GROUP_CODE" val="l1-1"/>
</p:tagLst>
</file>

<file path=ppt/tags/tag183.xml><?xml version="1.0" encoding="utf-8"?>
<p:tagLst xmlns:p="http://schemas.openxmlformats.org/presentationml/2006/main">
  <p:tag name="KSO_WM_TAG_VERSION" val="1.0"/>
  <p:tag name="KSO_WM_TEMPLATE_CATEGORY" val="diagram"/>
  <p:tag name="KSO_WM_TEMPLATE_INDEX" val="788"/>
  <p:tag name="KSO_WM_UNIT_TYPE" val="l_h_f"/>
  <p:tag name="KSO_WM_UNIT_INDEX" val="1_5_1"/>
  <p:tag name="KSO_WM_UNIT_ID" val="150995201*l_h_f*1_5_1"/>
  <p:tag name="KSO_WM_UNIT_CLEAR" val="1"/>
  <p:tag name="KSO_WM_UNIT_LAYERLEVEL" val="1_1_1"/>
  <p:tag name="KSO_WM_UNIT_VALUE" val="18"/>
  <p:tag name="KSO_WM_UNIT_HIGHLIGHT" val="0"/>
  <p:tag name="KSO_WM_UNIT_COMPATIBLE" val="0"/>
  <p:tag name="KSO_WM_BEAUTIFY_FLAG" val="#wm#"/>
  <p:tag name="KSO_WM_UNIT_PRESET_TEXT_INDEX" val="4"/>
  <p:tag name="KSO_WM_UNIT_PRESET_TEXT_LEN" val="43"/>
  <p:tag name="KSO_WM_DIAGRAM_GROUP_CODE" val="l1-1"/>
</p:tagLst>
</file>

<file path=ppt/tags/tag184.xml><?xml version="1.0" encoding="utf-8"?>
<p:tagLst xmlns:p="http://schemas.openxmlformats.org/presentationml/2006/main">
  <p:tag name="KSO_WM_TAG_VERSION" val="1.0"/>
  <p:tag name="KSO_WM_TEMPLATE_CATEGORY" val="diagram"/>
  <p:tag name="KSO_WM_TEMPLATE_INDEX" val="788"/>
  <p:tag name="KSO_WM_UNIT_TYPE" val="l_h_a"/>
  <p:tag name="KSO_WM_UNIT_INDEX" val="1_2_1"/>
  <p:tag name="KSO_WM_UNIT_ID" val="150995201*l_h_a*1_2_1"/>
  <p:tag name="KSO_WM_UNIT_CLEAR" val="1"/>
  <p:tag name="KSO_WM_UNIT_LAYERLEVEL" val="1_1_1"/>
  <p:tag name="KSO_WM_UNIT_VALUE" val="14"/>
  <p:tag name="KSO_WM_UNIT_HIGHLIGHT" val="0"/>
  <p:tag name="KSO_WM_UNIT_COMPATIBLE" val="0"/>
  <p:tag name="KSO_WM_UNIT_PRESET_TEXT" val="LOREM"/>
  <p:tag name="KSO_WM_BEAUTIFY_FLAG" val="#wm#"/>
  <p:tag name="KSO_WM_DIAGRAM_GROUP_CODE" val="l1-1"/>
</p:tagLst>
</file>

<file path=ppt/tags/tag185.xml><?xml version="1.0" encoding="utf-8"?>
<p:tagLst xmlns:p="http://schemas.openxmlformats.org/presentationml/2006/main">
  <p:tag name="KSO_WM_TAG_VERSION" val="1.0"/>
  <p:tag name="KSO_WM_TEMPLATE_CATEGORY" val="diagram"/>
  <p:tag name="KSO_WM_TEMPLATE_INDEX" val="788"/>
  <p:tag name="KSO_WM_UNIT_TYPE" val="l_h_f"/>
  <p:tag name="KSO_WM_UNIT_INDEX" val="1_2_1"/>
  <p:tag name="KSO_WM_UNIT_ID" val="150995201*l_h_f*1_2_1"/>
  <p:tag name="KSO_WM_UNIT_CLEAR" val="1"/>
  <p:tag name="KSO_WM_UNIT_LAYERLEVEL" val="1_1_1"/>
  <p:tag name="KSO_WM_UNIT_VALUE" val="18"/>
  <p:tag name="KSO_WM_UNIT_HIGHLIGHT" val="0"/>
  <p:tag name="KSO_WM_UNIT_COMPATIBLE" val="0"/>
  <p:tag name="KSO_WM_BEAUTIFY_FLAG" val="#wm#"/>
  <p:tag name="KSO_WM_UNIT_PRESET_TEXT_INDEX" val="4"/>
  <p:tag name="KSO_WM_UNIT_PRESET_TEXT_LEN" val="43"/>
  <p:tag name="KSO_WM_DIAGRAM_GROUP_CODE" val="l1-1"/>
</p:tagLst>
</file>

<file path=ppt/tags/tag186.xml><?xml version="1.0" encoding="utf-8"?>
<p:tagLst xmlns:p="http://schemas.openxmlformats.org/presentationml/2006/main">
  <p:tag name="KSO_WM_TAG_VERSION" val="1.0"/>
  <p:tag name="KSO_WM_TEMPLATE_CATEGORY" val="diagram"/>
  <p:tag name="KSO_WM_TEMPLATE_INDEX" val="788"/>
  <p:tag name="KSO_WM_UNIT_TYPE" val="l_h_a"/>
  <p:tag name="KSO_WM_UNIT_INDEX" val="1_4_1"/>
  <p:tag name="KSO_WM_UNIT_ID" val="150995201*l_h_a*1_4_1"/>
  <p:tag name="KSO_WM_UNIT_CLEAR" val="1"/>
  <p:tag name="KSO_WM_UNIT_LAYERLEVEL" val="1_1_1"/>
  <p:tag name="KSO_WM_UNIT_VALUE" val="14"/>
  <p:tag name="KSO_WM_UNIT_HIGHLIGHT" val="0"/>
  <p:tag name="KSO_WM_UNIT_COMPATIBLE" val="0"/>
  <p:tag name="KSO_WM_UNIT_PRESET_TEXT" val="LOREM"/>
  <p:tag name="KSO_WM_BEAUTIFY_FLAG" val="#wm#"/>
  <p:tag name="KSO_WM_DIAGRAM_GROUP_CODE" val="l1-1"/>
</p:tagLst>
</file>

<file path=ppt/tags/tag187.xml><?xml version="1.0" encoding="utf-8"?>
<p:tagLst xmlns:p="http://schemas.openxmlformats.org/presentationml/2006/main">
  <p:tag name="KSO_WM_TAG_VERSION" val="1.0"/>
  <p:tag name="KSO_WM_TEMPLATE_CATEGORY" val="diagram"/>
  <p:tag name="KSO_WM_TEMPLATE_INDEX" val="788"/>
  <p:tag name="KSO_WM_UNIT_TYPE" val="l_h_f"/>
  <p:tag name="KSO_WM_UNIT_INDEX" val="1_4_1"/>
  <p:tag name="KSO_WM_UNIT_ID" val="150995201*l_h_f*1_4_1"/>
  <p:tag name="KSO_WM_UNIT_CLEAR" val="1"/>
  <p:tag name="KSO_WM_UNIT_LAYERLEVEL" val="1_1_1"/>
  <p:tag name="KSO_WM_UNIT_VALUE" val="18"/>
  <p:tag name="KSO_WM_UNIT_HIGHLIGHT" val="0"/>
  <p:tag name="KSO_WM_UNIT_COMPATIBLE" val="0"/>
  <p:tag name="KSO_WM_BEAUTIFY_FLAG" val="#wm#"/>
  <p:tag name="KSO_WM_UNIT_PRESET_TEXT_INDEX" val="4"/>
  <p:tag name="KSO_WM_UNIT_PRESET_TEXT_LEN" val="43"/>
  <p:tag name="KSO_WM_DIAGRAM_GROUP_CODE" val="l1-1"/>
</p:tagLst>
</file>

<file path=ppt/tags/tag188.xml><?xml version="1.0" encoding="utf-8"?>
<p:tagLst xmlns:p="http://schemas.openxmlformats.org/presentationml/2006/main">
  <p:tag name="KSO_WM_SLIDE_ID" val="150995201"/>
  <p:tag name="KSO_WM_SLIDE_INDEX" val="2"/>
  <p:tag name="KSO_WM_SLIDE_ITEM_CNT" val="5"/>
  <p:tag name="KSO_WM_SLIDE_LAYOUT" val="l_a"/>
  <p:tag name="KSO_WM_SLIDE_LAYOUT_CNT" val="1_1"/>
  <p:tag name="KSO_WM_SLIDE_TYPE" val="text"/>
  <p:tag name="KSO_WM_BEAUTIFY_FLAG" val="#wm#"/>
  <p:tag name="KSO_WM_SLIDE_POSITION" val="120*159"/>
  <p:tag name="KSO_WM_SLIDE_SIZE" val="718*305"/>
  <p:tag name="KSO_WM_TEMPLATE_CATEGORY" val="diagram"/>
  <p:tag name="KSO_WM_TEMPLATE_INDEX" val="788"/>
  <p:tag name="KSO_WM_DIAGRAM_GROUP_CODE" val="l1-1"/>
  <p:tag name="KSO_WM_TAG_VERSION" val="1.0"/>
</p:tagLst>
</file>

<file path=ppt/tags/tag189.xml><?xml version="1.0" encoding="utf-8"?>
<p:tagLst xmlns:p="http://schemas.openxmlformats.org/presentationml/2006/main">
  <p:tag name="KSO_WM_TEMPLATE_CATEGORY" val="diagram"/>
  <p:tag name="KSO_WM_TEMPLATE_INDEX" val="160809"/>
  <p:tag name="KSO_WM_UNIT_TYPE" val="r_v"/>
  <p:tag name="KSO_WM_UNIT_INDEX" val="1_1"/>
  <p:tag name="KSO_WM_UNIT_ID" val="257*r_v*1_1"/>
  <p:tag name="KSO_WM_UNIT_CLEAR" val="1"/>
  <p:tag name="KSO_WM_UNIT_LAYERLEVEL" val="1_1"/>
  <p:tag name="KSO_WM_UNIT_DIAGRAM_CONTRAST_TITLE_CNT" val="2"/>
  <p:tag name="KSO_WM_UNIT_DIAGRAM_DIMENSION_TITLE_CNT" val="2"/>
  <p:tag name="KSO_WM_UNIT_VALUE" val="40"/>
  <p:tag name="KSO_WM_UNIT_HIGHLIGHT" val="0"/>
  <p:tag name="KSO_WM_UNIT_COMPATIBLE" val="0"/>
  <p:tag name="KSO_WM_UNIT_PRESET_TEXT_INDEX" val="2"/>
  <p:tag name="KSO_WM_UNIT_PRESET_TEXT_LEN" val="20"/>
  <p:tag name="KSO_WM_BEAUTIFY_FLAG" val="#wm#"/>
  <p:tag name="KSO_WM_TAG_VERSION" val="1.0"/>
  <p:tag name="KSO_WM_DIAGRAM_GROUP_CODE" val="r1-1"/>
</p:tagLst>
</file>

<file path=ppt/tags/tag19.xml><?xml version="1.0" encoding="utf-8"?>
<p:tagLst xmlns:p="http://schemas.openxmlformats.org/presentationml/2006/main">
  <p:tag name="KSO_WM_SLIDE_ID" val="diagram732_3"/>
  <p:tag name="KSO_WM_SLIDE_INDEX" val="3"/>
  <p:tag name="KSO_WM_SLIDE_ITEM_CNT" val="3"/>
  <p:tag name="KSO_WM_SLIDE_LAYOUT" val="l_g"/>
  <p:tag name="KSO_WM_SLIDE_LAYOUT_CNT" val="1_1"/>
  <p:tag name="KSO_WM_SLIDE_TYPE" val="text"/>
  <p:tag name="KSO_WM_BEAUTIFY_FLAG" val="#wm#"/>
  <p:tag name="KSO_WM_SLIDE_POSITION" val="118*165"/>
  <p:tag name="KSO_WM_SLIDE_SIZE" val="723*233"/>
  <p:tag name="KSO_WM_TEMPLATE_CATEGORY" val="diagram"/>
  <p:tag name="KSO_WM_TEMPLATE_INDEX" val="732"/>
  <p:tag name="KSO_WM_TAG_VERSION" val="1.0"/>
  <p:tag name="KSO_WM_DIAGRAM_GROUP_CODE" val="l1-1"/>
</p:tagLst>
</file>

<file path=ppt/tags/tag190.xml><?xml version="1.0" encoding="utf-8"?>
<p:tagLst xmlns:p="http://schemas.openxmlformats.org/presentationml/2006/main">
  <p:tag name="KSO_WM_TEMPLATE_CATEGORY" val="diagram"/>
  <p:tag name="KSO_WM_TEMPLATE_INDEX" val="160809"/>
  <p:tag name="KSO_WM_UNIT_TYPE" val="r_v"/>
  <p:tag name="KSO_WM_UNIT_INDEX" val="1_2"/>
  <p:tag name="KSO_WM_UNIT_ID" val="257*r_v*1_2"/>
  <p:tag name="KSO_WM_UNIT_CLEAR" val="1"/>
  <p:tag name="KSO_WM_UNIT_LAYERLEVEL" val="1_1"/>
  <p:tag name="KSO_WM_UNIT_DIAGRAM_CONTRAST_TITLE_CNT" val="2"/>
  <p:tag name="KSO_WM_UNIT_DIAGRAM_DIMENSION_TITLE_CNT" val="2"/>
  <p:tag name="KSO_WM_UNIT_VALUE" val="40"/>
  <p:tag name="KSO_WM_UNIT_HIGHLIGHT" val="0"/>
  <p:tag name="KSO_WM_UNIT_COMPATIBLE" val="0"/>
  <p:tag name="KSO_WM_UNIT_PRESET_TEXT_INDEX" val="2"/>
  <p:tag name="KSO_WM_UNIT_PRESET_TEXT_LEN" val="20"/>
  <p:tag name="KSO_WM_BEAUTIFY_FLAG" val="#wm#"/>
  <p:tag name="KSO_WM_TAG_VERSION" val="1.0"/>
  <p:tag name="KSO_WM_DIAGRAM_GROUP_CODE" val="r1-1"/>
</p:tagLst>
</file>

<file path=ppt/tags/tag191.xml><?xml version="1.0" encoding="utf-8"?>
<p:tagLst xmlns:p="http://schemas.openxmlformats.org/presentationml/2006/main">
  <p:tag name="KSO_WM_TEMPLATE_CATEGORY" val="diagram"/>
  <p:tag name="KSO_WM_TEMPLATE_INDEX" val="160809"/>
  <p:tag name="KSO_WM_UNIT_TYPE" val="r_v"/>
  <p:tag name="KSO_WM_UNIT_INDEX" val="1_3"/>
  <p:tag name="KSO_WM_UNIT_ID" val="257*r_v*1_3"/>
  <p:tag name="KSO_WM_UNIT_CLEAR" val="1"/>
  <p:tag name="KSO_WM_UNIT_LAYERLEVEL" val="1_1"/>
  <p:tag name="KSO_WM_UNIT_DIAGRAM_CONTRAST_TITLE_CNT" val="2"/>
  <p:tag name="KSO_WM_UNIT_DIAGRAM_DIMENSION_TITLE_CNT" val="2"/>
  <p:tag name="KSO_WM_UNIT_VALUE" val="40"/>
  <p:tag name="KSO_WM_UNIT_HIGHLIGHT" val="0"/>
  <p:tag name="KSO_WM_UNIT_COMPATIBLE" val="0"/>
  <p:tag name="KSO_WM_UNIT_PRESET_TEXT_INDEX" val="2"/>
  <p:tag name="KSO_WM_UNIT_PRESET_TEXT_LEN" val="20"/>
  <p:tag name="KSO_WM_BEAUTIFY_FLAG" val="#wm#"/>
  <p:tag name="KSO_WM_TAG_VERSION" val="1.0"/>
  <p:tag name="KSO_WM_DIAGRAM_GROUP_CODE" val="r1-1"/>
</p:tagLst>
</file>

<file path=ppt/tags/tag192.xml><?xml version="1.0" encoding="utf-8"?>
<p:tagLst xmlns:p="http://schemas.openxmlformats.org/presentationml/2006/main">
  <p:tag name="KSO_WM_TEMPLATE_CATEGORY" val="diagram"/>
  <p:tag name="KSO_WM_TEMPLATE_INDEX" val="160809"/>
  <p:tag name="KSO_WM_UNIT_TYPE" val="r_v"/>
  <p:tag name="KSO_WM_UNIT_INDEX" val="1_4"/>
  <p:tag name="KSO_WM_UNIT_ID" val="257*r_v*1_4"/>
  <p:tag name="KSO_WM_UNIT_CLEAR" val="1"/>
  <p:tag name="KSO_WM_UNIT_LAYERLEVEL" val="1_1"/>
  <p:tag name="KSO_WM_UNIT_DIAGRAM_CONTRAST_TITLE_CNT" val="2"/>
  <p:tag name="KSO_WM_UNIT_DIAGRAM_DIMENSION_TITLE_CNT" val="2"/>
  <p:tag name="KSO_WM_UNIT_VALUE" val="40"/>
  <p:tag name="KSO_WM_UNIT_HIGHLIGHT" val="0"/>
  <p:tag name="KSO_WM_UNIT_COMPATIBLE" val="0"/>
  <p:tag name="KSO_WM_UNIT_PRESET_TEXT_INDEX" val="2"/>
  <p:tag name="KSO_WM_UNIT_PRESET_TEXT_LEN" val="20"/>
  <p:tag name="KSO_WM_BEAUTIFY_FLAG" val="#wm#"/>
  <p:tag name="KSO_WM_TAG_VERSION" val="1.0"/>
  <p:tag name="KSO_WM_DIAGRAM_GROUP_CODE" val="r1-1"/>
</p:tagLst>
</file>

<file path=ppt/tags/tag193.xml><?xml version="1.0" encoding="utf-8"?>
<p:tagLst xmlns:p="http://schemas.openxmlformats.org/presentationml/2006/main">
  <p:tag name="KSO_WM_TEMPLATE_CATEGORY" val="diagram"/>
  <p:tag name="KSO_WM_TEMPLATE_INDEX" val="160809"/>
  <p:tag name="KSO_WM_UNIT_TYPE" val="r_t"/>
  <p:tag name="KSO_WM_UNIT_INDEX" val="1_1"/>
  <p:tag name="KSO_WM_UNIT_ID" val="257*r_t*1_1"/>
  <p:tag name="KSO_WM_UNIT_CLEAR" val="1"/>
  <p:tag name="KSO_WM_UNIT_LAYERLEVEL" val="1_1"/>
  <p:tag name="KSO_WM_UNIT_DIAGRAM_CONTRAST_TITLE_CNT" val="2"/>
  <p:tag name="KSO_WM_UNIT_DIAGRAM_DIMENSION_TITLE_CNT" val="2"/>
  <p:tag name="KSO_WM_UNIT_VALUE" val="9"/>
  <p:tag name="KSO_WM_UNIT_HIGHLIGHT" val="0"/>
  <p:tag name="KSO_WM_UNIT_COMPATIBLE" val="0"/>
  <p:tag name="KSO_WM_UNIT_PRESET_TEXT" val="编辑标题"/>
  <p:tag name="KSO_WM_BEAUTIFY_FLAG" val="#wm#"/>
  <p:tag name="KSO_WM_TAG_VERSION" val="1.0"/>
  <p:tag name="KSO_WM_DIAGRAM_GROUP_CODE" val="r1-1"/>
</p:tagLst>
</file>

<file path=ppt/tags/tag194.xml><?xml version="1.0" encoding="utf-8"?>
<p:tagLst xmlns:p="http://schemas.openxmlformats.org/presentationml/2006/main">
  <p:tag name="KSO_WM_TEMPLATE_CATEGORY" val="diagram"/>
  <p:tag name="KSO_WM_TEMPLATE_INDEX" val="160809"/>
  <p:tag name="KSO_WM_UNIT_TYPE" val="r_t"/>
  <p:tag name="KSO_WM_UNIT_INDEX" val="1_2"/>
  <p:tag name="KSO_WM_UNIT_ID" val="257*r_t*1_2"/>
  <p:tag name="KSO_WM_UNIT_CLEAR" val="1"/>
  <p:tag name="KSO_WM_UNIT_LAYERLEVEL" val="1_1"/>
  <p:tag name="KSO_WM_UNIT_DIAGRAM_CONTRAST_TITLE_CNT" val="2"/>
  <p:tag name="KSO_WM_UNIT_DIAGRAM_DIMENSION_TITLE_CNT" val="2"/>
  <p:tag name="KSO_WM_UNIT_VALUE" val="10"/>
  <p:tag name="KSO_WM_UNIT_HIGHLIGHT" val="0"/>
  <p:tag name="KSO_WM_UNIT_COMPATIBLE" val="0"/>
  <p:tag name="KSO_WM_UNIT_PRESET_TEXT" val="编辑标题"/>
  <p:tag name="KSO_WM_BEAUTIFY_FLAG" val="#wm#"/>
  <p:tag name="KSO_WM_TAG_VERSION" val="1.0"/>
  <p:tag name="KSO_WM_DIAGRAM_GROUP_CODE" val="r1-1"/>
</p:tagLst>
</file>

<file path=ppt/tags/tag195.xml><?xml version="1.0" encoding="utf-8"?>
<p:tagLst xmlns:p="http://schemas.openxmlformats.org/presentationml/2006/main">
  <p:tag name="KSO_WM_TEMPLATE_CATEGORY" val="diagram"/>
  <p:tag name="KSO_WM_TEMPLATE_INDEX" val="160809"/>
  <p:tag name="KSO_WM_UNIT_TYPE" val="a"/>
  <p:tag name="KSO_WM_UNIT_INDEX" val="1"/>
  <p:tag name="KSO_WM_UNIT_ID" val="257*a*1"/>
  <p:tag name="KSO_WM_UNIT_CLEAR" val="1"/>
  <p:tag name="KSO_WM_UNIT_LAYERLEVEL" val="1"/>
  <p:tag name="KSO_WM_UNIT_VALUE" val="30"/>
  <p:tag name="KSO_WM_UNIT_ISCONTENTSTITLE" val="0"/>
  <p:tag name="KSO_WM_UNIT_HIGHLIGHT" val="0"/>
  <p:tag name="KSO_WM_UNIT_COMPATIBLE" val="0"/>
  <p:tag name="KSO_WM_UNIT_PRESET_TEXT_INDEX" val="0"/>
  <p:tag name="KSO_WM_UNIT_PRESET_TEXT_LEN" val="9"/>
  <p:tag name="KSO_WM_BEAUTIFY_FLAG" val="#wm#"/>
  <p:tag name="KSO_WM_TAG_VERSION" val="1.0"/>
</p:tagLst>
</file>

<file path=ppt/tags/tag196.xml><?xml version="1.0" encoding="utf-8"?>
<p:tagLst xmlns:p="http://schemas.openxmlformats.org/presentationml/2006/main">
  <p:tag name="KSO_WM_TEMPLATE_CATEGORY" val="diagram"/>
  <p:tag name="KSO_WM_TEMPLATE_INDEX" val="160809"/>
  <p:tag name="KSO_WM_UNIT_TYPE" val="r_v"/>
  <p:tag name="KSO_WM_UNIT_INDEX" val="1_4"/>
  <p:tag name="KSO_WM_UNIT_ID" val="257*r_v*1_4"/>
  <p:tag name="KSO_WM_UNIT_CLEAR" val="1"/>
  <p:tag name="KSO_WM_UNIT_LAYERLEVEL" val="1_1"/>
  <p:tag name="KSO_WM_UNIT_DIAGRAM_CONTRAST_TITLE_CNT" val="2"/>
  <p:tag name="KSO_WM_UNIT_DIAGRAM_DIMENSION_TITLE_CNT" val="2"/>
  <p:tag name="KSO_WM_UNIT_VALUE" val="40"/>
  <p:tag name="KSO_WM_UNIT_HIGHLIGHT" val="0"/>
  <p:tag name="KSO_WM_UNIT_COMPATIBLE" val="0"/>
  <p:tag name="KSO_WM_UNIT_PRESET_TEXT_INDEX" val="2"/>
  <p:tag name="KSO_WM_UNIT_PRESET_TEXT_LEN" val="20"/>
  <p:tag name="KSO_WM_BEAUTIFY_FLAG" val="#wm#"/>
  <p:tag name="KSO_WM_TAG_VERSION" val="1.0"/>
  <p:tag name="KSO_WM_DIAGRAM_GROUP_CODE" val="r1-1"/>
</p:tagLst>
</file>

<file path=ppt/tags/tag197.xml><?xml version="1.0" encoding="utf-8"?>
<p:tagLst xmlns:p="http://schemas.openxmlformats.org/presentationml/2006/main">
  <p:tag name="KSO_WM_TEMPLATE_CATEGORY" val="diagram"/>
  <p:tag name="KSO_WM_TEMPLATE_INDEX" val="160809"/>
  <p:tag name="KSO_WM_TAG_VERSION" val="1.0"/>
  <p:tag name="KSO_WM_SLIDE_ID" val="diagram160809_2"/>
  <p:tag name="KSO_WM_SLIDE_INDEX" val="2"/>
  <p:tag name="KSO_WM_SLIDE_ITEM_CNT" val="4"/>
  <p:tag name="KSO_WM_SLIDE_LAYOUT" val="a_r"/>
  <p:tag name="KSO_WM_SLIDE_LAYOUT_CNT" val="1_1"/>
  <p:tag name="KSO_WM_SLIDE_TYPE" val="text"/>
  <p:tag name="KSO_WM_BEAUTIFY_FLAG" val="#wm#"/>
  <p:tag name="KSO_WM_SLIDE_POSITION" val="218*151"/>
  <p:tag name="KSO_WM_SLIDE_SIZE" val="528*264"/>
  <p:tag name="KSO_WM_DIAGRAM_GROUP_CODE" val="r1-1"/>
</p:tagLst>
</file>

<file path=ppt/tags/tag198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634"/>
  <p:tag name="KSO_WM_UNIT_TYPE" val="g"/>
  <p:tag name="KSO_WM_UNIT_INDEX" val="1"/>
  <p:tag name="KSO_WM_UNIT_ID" val="diagram634_1*g*1"/>
  <p:tag name="KSO_WM_UNIT_CLEAR" val="1"/>
  <p:tag name="KSO_WM_UNIT_LAYERLEVEL" val="1"/>
  <p:tag name="KSO_WM_UNIT_VALUE" val="34"/>
  <p:tag name="KSO_WM_UNIT_HIGHLIGHT" val="0"/>
  <p:tag name="KSO_WM_UNIT_COMPATIBLE" val="1"/>
  <p:tag name="KSO_WM_UNIT_RELATE_UNITID" val="diagram634_1*l*1"/>
  <p:tag name="KSO_WM_UNIT_PRESET_TEXT_INDEX" val="3"/>
  <p:tag name="KSO_WM_UNIT_PRESET_TEXT_LEN" val="17"/>
</p:tagLst>
</file>

<file path=ppt/tags/tag199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diagram634_1*i*1"/>
  <p:tag name="KSO_WM_TEMPLATE_CATEGORY" val="diagram"/>
  <p:tag name="KSO_WM_TEMPLATE_INDEX" val="634"/>
</p:tagLst>
</file>

<file path=ppt/tags/tag2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732"/>
  <p:tag name="KSO_WM_UNIT_TYPE" val="l_h_f"/>
  <p:tag name="KSO_WM_UNIT_INDEX" val="1_1_1"/>
  <p:tag name="KSO_WM_UNIT_ID" val="diagram732_3*l_h_f*1_1_1"/>
  <p:tag name="KSO_WM_UNIT_CLEAR" val="1"/>
  <p:tag name="KSO_WM_UNIT_LAYERLEVEL" val="1_1_1"/>
  <p:tag name="KSO_WM_UNIT_VALUE" val="30"/>
  <p:tag name="KSO_WM_UNIT_HIGHLIGHT" val="0"/>
  <p:tag name="KSO_WM_UNIT_COMPATIBLE" val="0"/>
  <p:tag name="KSO_WM_UNIT_PRESET_TEXT_INDEX" val="4"/>
  <p:tag name="KSO_WM_UNIT_PRESET_TEXT_LEN" val="26"/>
  <p:tag name="KSO_WM_DIAGRAM_GROUP_CODE" val="l1-1"/>
</p:tagLst>
</file>

<file path=ppt/tags/tag20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606"/>
  <p:tag name="KSO_WM_UNIT_TYPE" val="a"/>
  <p:tag name="KSO_WM_UNIT_INDEX" val="1"/>
  <p:tag name="KSO_WM_UNIT_ID" val="diagram160606_6*a*1"/>
  <p:tag name="KSO_WM_UNIT_CLEAR" val="1"/>
  <p:tag name="KSO_WM_UNIT_LAYERLEVEL" val="1"/>
  <p:tag name="KSO_WM_UNIT_VALUE" val="17"/>
  <p:tag name="KSO_WM_UNIT_ISCONTENTSTITLE" val="0"/>
  <p:tag name="KSO_WM_UNIT_HIGHLIGHT" val="0"/>
  <p:tag name="KSO_WM_UNIT_COMPATIBLE" val="1"/>
  <p:tag name="KSO_WM_UNIT_PRESET_TEXT_INDEX" val="3"/>
  <p:tag name="KSO_WM_UNIT_PRESET_TEXT_LEN" val="17"/>
</p:tagLst>
</file>

<file path=ppt/tags/tag200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634"/>
  <p:tag name="KSO_WM_UNIT_TYPE" val="l_h_a"/>
  <p:tag name="KSO_WM_UNIT_INDEX" val="1_1_1"/>
  <p:tag name="KSO_WM_UNIT_ID" val="diagram634_1*l_h_a*1_1_1"/>
  <p:tag name="KSO_WM_UNIT_CLEAR" val="1"/>
  <p:tag name="KSO_WM_UNIT_LAYERLEVEL" val="1_1_1"/>
  <p:tag name="KSO_WM_UNIT_VALUE" val="24"/>
  <p:tag name="KSO_WM_UNIT_HIGHLIGHT" val="0"/>
  <p:tag name="KSO_WM_UNIT_COMPATIBLE" val="0"/>
  <p:tag name="KSO_WM_UNIT_PRESET_TEXT_INDEX" val="4"/>
  <p:tag name="KSO_WM_UNIT_PRESET_TEXT_LEN" val="25"/>
  <p:tag name="KSO_WM_DIAGRAM_GROUP_CODE" val="l1-1"/>
</p:tagLst>
</file>

<file path=ppt/tags/tag201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634"/>
  <p:tag name="KSO_WM_UNIT_TYPE" val="l_i"/>
  <p:tag name="KSO_WM_UNIT_INDEX" val="1_1"/>
  <p:tag name="KSO_WM_UNIT_ID" val="diagram634_1*l_i*1_1"/>
  <p:tag name="KSO_WM_UNIT_CLEAR" val="1"/>
  <p:tag name="KSO_WM_UNIT_LAYERLEVEL" val="1_1"/>
  <p:tag name="KSO_WM_DIAGRAM_GROUP_CODE" val="l1-1"/>
</p:tagLst>
</file>

<file path=ppt/tags/tag202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diagram634_1*i*8"/>
  <p:tag name="KSO_WM_TEMPLATE_CATEGORY" val="diagram"/>
  <p:tag name="KSO_WM_TEMPLATE_INDEX" val="634"/>
</p:tagLst>
</file>

<file path=ppt/tags/tag203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634"/>
  <p:tag name="KSO_WM_UNIT_TYPE" val="l_h_a"/>
  <p:tag name="KSO_WM_UNIT_INDEX" val="1_2_1"/>
  <p:tag name="KSO_WM_UNIT_ID" val="diagram634_1*l_h_a*1_2_1"/>
  <p:tag name="KSO_WM_UNIT_CLEAR" val="1"/>
  <p:tag name="KSO_WM_UNIT_LAYERLEVEL" val="1_1_1"/>
  <p:tag name="KSO_WM_UNIT_VALUE" val="24"/>
  <p:tag name="KSO_WM_UNIT_HIGHLIGHT" val="0"/>
  <p:tag name="KSO_WM_UNIT_COMPATIBLE" val="0"/>
  <p:tag name="KSO_WM_UNIT_PRESET_TEXT_INDEX" val="4"/>
  <p:tag name="KSO_WM_UNIT_PRESET_TEXT_LEN" val="25"/>
  <p:tag name="KSO_WM_DIAGRAM_GROUP_CODE" val="l1-1"/>
</p:tagLst>
</file>

<file path=ppt/tags/tag204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634"/>
  <p:tag name="KSO_WM_UNIT_TYPE" val="l_i"/>
  <p:tag name="KSO_WM_UNIT_INDEX" val="1_2"/>
  <p:tag name="KSO_WM_UNIT_ID" val="diagram634_1*l_i*1_2"/>
  <p:tag name="KSO_WM_UNIT_CLEAR" val="1"/>
  <p:tag name="KSO_WM_UNIT_LAYERLEVEL" val="1_1"/>
  <p:tag name="KSO_WM_DIAGRAM_GROUP_CODE" val="l1-1"/>
</p:tagLst>
</file>

<file path=ppt/tags/tag205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diagram634_1*i*15"/>
  <p:tag name="KSO_WM_TEMPLATE_CATEGORY" val="diagram"/>
  <p:tag name="KSO_WM_TEMPLATE_INDEX" val="634"/>
</p:tagLst>
</file>

<file path=ppt/tags/tag206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634"/>
  <p:tag name="KSO_WM_UNIT_TYPE" val="l_h_a"/>
  <p:tag name="KSO_WM_UNIT_INDEX" val="1_3_1"/>
  <p:tag name="KSO_WM_UNIT_ID" val="diagram634_1*l_h_a*1_3_1"/>
  <p:tag name="KSO_WM_UNIT_CLEAR" val="1"/>
  <p:tag name="KSO_WM_UNIT_LAYERLEVEL" val="1_1_1"/>
  <p:tag name="KSO_WM_UNIT_VALUE" val="24"/>
  <p:tag name="KSO_WM_UNIT_HIGHLIGHT" val="0"/>
  <p:tag name="KSO_WM_UNIT_COMPATIBLE" val="0"/>
  <p:tag name="KSO_WM_UNIT_PRESET_TEXT_INDEX" val="4"/>
  <p:tag name="KSO_WM_UNIT_PRESET_TEXT_LEN" val="25"/>
  <p:tag name="KSO_WM_DIAGRAM_GROUP_CODE" val="l1-1"/>
</p:tagLst>
</file>

<file path=ppt/tags/tag207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634"/>
  <p:tag name="KSO_WM_UNIT_TYPE" val="l_i"/>
  <p:tag name="KSO_WM_UNIT_INDEX" val="1_3"/>
  <p:tag name="KSO_WM_UNIT_ID" val="diagram634_1*l_i*1_3"/>
  <p:tag name="KSO_WM_UNIT_CLEAR" val="1"/>
  <p:tag name="KSO_WM_UNIT_LAYERLEVEL" val="1_1"/>
  <p:tag name="KSO_WM_DIAGRAM_GROUP_CODE" val="l1-1"/>
</p:tagLst>
</file>

<file path=ppt/tags/tag208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diagram634_1*i*22"/>
  <p:tag name="KSO_WM_TEMPLATE_CATEGORY" val="diagram"/>
  <p:tag name="KSO_WM_TEMPLATE_INDEX" val="634"/>
</p:tagLst>
</file>

<file path=ppt/tags/tag209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634"/>
  <p:tag name="KSO_WM_UNIT_TYPE" val="l_h_a"/>
  <p:tag name="KSO_WM_UNIT_INDEX" val="1_4_1"/>
  <p:tag name="KSO_WM_UNIT_ID" val="diagram634_1*l_h_a*1_4_1"/>
  <p:tag name="KSO_WM_UNIT_CLEAR" val="1"/>
  <p:tag name="KSO_WM_UNIT_LAYERLEVEL" val="1_1_1"/>
  <p:tag name="KSO_WM_UNIT_VALUE" val="24"/>
  <p:tag name="KSO_WM_UNIT_HIGHLIGHT" val="0"/>
  <p:tag name="KSO_WM_UNIT_COMPATIBLE" val="0"/>
  <p:tag name="KSO_WM_UNIT_PRESET_TEXT_INDEX" val="4"/>
  <p:tag name="KSO_WM_UNIT_PRESET_TEXT_LEN" val="25"/>
  <p:tag name="KSO_WM_DIAGRAM_GROUP_CODE" val="l1-1"/>
</p:tagLst>
</file>

<file path=ppt/tags/tag21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diagram160606_6*i*1"/>
  <p:tag name="KSO_WM_TEMPLATE_CATEGORY" val="diagram"/>
  <p:tag name="KSO_WM_TEMPLATE_INDEX" val="160606"/>
</p:tagLst>
</file>

<file path=ppt/tags/tag210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634"/>
  <p:tag name="KSO_WM_UNIT_TYPE" val="l_i"/>
  <p:tag name="KSO_WM_UNIT_INDEX" val="1_4"/>
  <p:tag name="KSO_WM_UNIT_ID" val="diagram634_1*l_i*1_4"/>
  <p:tag name="KSO_WM_UNIT_CLEAR" val="1"/>
  <p:tag name="KSO_WM_UNIT_LAYERLEVEL" val="1_1"/>
  <p:tag name="KSO_WM_DIAGRAM_GROUP_CODE" val="l1-1"/>
</p:tagLst>
</file>

<file path=ppt/tags/tag211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diagram634_1*i*29"/>
  <p:tag name="KSO_WM_TEMPLATE_CATEGORY" val="diagram"/>
  <p:tag name="KSO_WM_TEMPLATE_INDEX" val="634"/>
</p:tagLst>
</file>

<file path=ppt/tags/tag212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634"/>
  <p:tag name="KSO_WM_UNIT_TYPE" val="l_h_a"/>
  <p:tag name="KSO_WM_UNIT_INDEX" val="1_5_1"/>
  <p:tag name="KSO_WM_UNIT_ID" val="diagram634_1*l_h_a*1_5_1"/>
  <p:tag name="KSO_WM_UNIT_CLEAR" val="1"/>
  <p:tag name="KSO_WM_UNIT_LAYERLEVEL" val="1_1_1"/>
  <p:tag name="KSO_WM_UNIT_VALUE" val="24"/>
  <p:tag name="KSO_WM_UNIT_HIGHLIGHT" val="0"/>
  <p:tag name="KSO_WM_UNIT_COMPATIBLE" val="0"/>
  <p:tag name="KSO_WM_UNIT_PRESET_TEXT_INDEX" val="4"/>
  <p:tag name="KSO_WM_UNIT_PRESET_TEXT_LEN" val="25"/>
  <p:tag name="KSO_WM_DIAGRAM_GROUP_CODE" val="l1-1"/>
</p:tagLst>
</file>

<file path=ppt/tags/tag213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634"/>
  <p:tag name="KSO_WM_UNIT_TYPE" val="l_i"/>
  <p:tag name="KSO_WM_UNIT_INDEX" val="1_5"/>
  <p:tag name="KSO_WM_UNIT_ID" val="diagram634_1*l_i*1_5"/>
  <p:tag name="KSO_WM_UNIT_CLEAR" val="1"/>
  <p:tag name="KSO_WM_UNIT_LAYERLEVEL" val="1_1"/>
  <p:tag name="KSO_WM_DIAGRAM_GROUP_CODE" val="l1-1"/>
</p:tagLst>
</file>

<file path=ppt/tags/tag214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diagram634_1*i*36"/>
  <p:tag name="KSO_WM_TEMPLATE_CATEGORY" val="diagram"/>
  <p:tag name="KSO_WM_TEMPLATE_INDEX" val="634"/>
</p:tagLst>
</file>

<file path=ppt/tags/tag215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634"/>
  <p:tag name="KSO_WM_UNIT_TYPE" val="l_h_a"/>
  <p:tag name="KSO_WM_UNIT_INDEX" val="1_6_1"/>
  <p:tag name="KSO_WM_UNIT_ID" val="diagram634_1*l_h_a*1_6_1"/>
  <p:tag name="KSO_WM_UNIT_CLEAR" val="1"/>
  <p:tag name="KSO_WM_UNIT_LAYERLEVEL" val="1_1_1"/>
  <p:tag name="KSO_WM_UNIT_VALUE" val="24"/>
  <p:tag name="KSO_WM_UNIT_HIGHLIGHT" val="0"/>
  <p:tag name="KSO_WM_UNIT_COMPATIBLE" val="0"/>
  <p:tag name="KSO_WM_UNIT_PRESET_TEXT_INDEX" val="4"/>
  <p:tag name="KSO_WM_UNIT_PRESET_TEXT_LEN" val="25"/>
  <p:tag name="KSO_WM_DIAGRAM_GROUP_CODE" val="l1-1"/>
</p:tagLst>
</file>

<file path=ppt/tags/tag216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634"/>
  <p:tag name="KSO_WM_UNIT_TYPE" val="l_i"/>
  <p:tag name="KSO_WM_UNIT_INDEX" val="1_6"/>
  <p:tag name="KSO_WM_UNIT_ID" val="diagram634_1*l_i*1_6"/>
  <p:tag name="KSO_WM_UNIT_CLEAR" val="1"/>
  <p:tag name="KSO_WM_UNIT_LAYERLEVEL" val="1_1"/>
  <p:tag name="KSO_WM_DIAGRAM_GROUP_CODE" val="l1-1"/>
</p:tagLst>
</file>

<file path=ppt/tags/tag217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diagram634_1*i*29"/>
  <p:tag name="KSO_WM_TEMPLATE_CATEGORY" val="diagram"/>
  <p:tag name="KSO_WM_TEMPLATE_INDEX" val="634"/>
</p:tagLst>
</file>

<file path=ppt/tags/tag218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634"/>
  <p:tag name="KSO_WM_UNIT_TYPE" val="l_h_a"/>
  <p:tag name="KSO_WM_UNIT_INDEX" val="1_5_1"/>
  <p:tag name="KSO_WM_UNIT_ID" val="diagram634_1*l_h_a*1_5_1"/>
  <p:tag name="KSO_WM_UNIT_CLEAR" val="1"/>
  <p:tag name="KSO_WM_UNIT_LAYERLEVEL" val="1_1_1"/>
  <p:tag name="KSO_WM_UNIT_VALUE" val="24"/>
  <p:tag name="KSO_WM_UNIT_HIGHLIGHT" val="0"/>
  <p:tag name="KSO_WM_UNIT_COMPATIBLE" val="0"/>
  <p:tag name="KSO_WM_UNIT_PRESET_TEXT_INDEX" val="4"/>
  <p:tag name="KSO_WM_UNIT_PRESET_TEXT_LEN" val="25"/>
  <p:tag name="KSO_WM_DIAGRAM_GROUP_CODE" val="l1-1"/>
</p:tagLst>
</file>

<file path=ppt/tags/tag219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634"/>
  <p:tag name="KSO_WM_UNIT_TYPE" val="l_i"/>
  <p:tag name="KSO_WM_UNIT_INDEX" val="1_5"/>
  <p:tag name="KSO_WM_UNIT_ID" val="diagram634_1*l_i*1_5"/>
  <p:tag name="KSO_WM_UNIT_CLEAR" val="1"/>
  <p:tag name="KSO_WM_UNIT_LAYERLEVEL" val="1_1"/>
  <p:tag name="KSO_WM_DIAGRAM_GROUP_CODE" val="l1-1"/>
</p:tagLst>
</file>

<file path=ppt/tags/tag22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606"/>
  <p:tag name="KSO_WM_UNIT_TYPE" val="m_h_f"/>
  <p:tag name="KSO_WM_UNIT_INDEX" val="1_1_1"/>
  <p:tag name="KSO_WM_UNIT_ID" val="diagram160606_6*m_h_f*1_1_1"/>
  <p:tag name="KSO_WM_UNIT_CLEAR" val="1"/>
  <p:tag name="KSO_WM_UNIT_LAYERLEVEL" val="1_1_1"/>
  <p:tag name="KSO_WM_UNIT_VALUE" val="48"/>
  <p:tag name="KSO_WM_UNIT_HIGHLIGHT" val="0"/>
  <p:tag name="KSO_WM_UNIT_COMPATIBLE" val="0"/>
  <p:tag name="KSO_WM_DIAGRAM_GROUP_CODE" val="m1-1"/>
  <p:tag name="KSO_WM_UNIT_PRESET_TEXT" val="LOREM IPSUM"/>
</p:tagLst>
</file>

<file path=ppt/tags/tag220.xml><?xml version="1.0" encoding="utf-8"?>
<p:tagLst xmlns:p="http://schemas.openxmlformats.org/presentationml/2006/main">
  <p:tag name="KSO_WM_SLIDE_ID" val="diagram634_1"/>
  <p:tag name="KSO_WM_SLIDE_INDEX" val="1"/>
  <p:tag name="KSO_WM_SLIDE_ITEM_CNT" val="6"/>
  <p:tag name="KSO_WM_SLIDE_LAYOUT" val="l_g"/>
  <p:tag name="KSO_WM_SLIDE_LAYOUT_CNT" val="1_1"/>
  <p:tag name="KSO_WM_SLIDE_TYPE" val="text"/>
  <p:tag name="KSO_WM_BEAUTIFY_FLAG" val="#wm#"/>
  <p:tag name="KSO_WM_SLIDE_POSITION" val="43*66"/>
  <p:tag name="KSO_WM_SLIDE_SIZE" val="874*410"/>
  <p:tag name="KSO_WM_TEMPLATE_CATEGORY" val="diagram"/>
  <p:tag name="KSO_WM_TEMPLATE_INDEX" val="634"/>
  <p:tag name="KSO_WM_TAG_VERSION" val="1.0"/>
  <p:tag name="KSO_WM_DIAGRAM_GROUP_CODE" val="l1-1"/>
</p:tagLst>
</file>

<file path=ppt/tags/tag221.xml><?xml version="1.0" encoding="utf-8"?>
<p:tagLst xmlns:p="http://schemas.openxmlformats.org/presentationml/2006/main">
  <p:tag name="KSO_WM_TAG_VERSION" val="1.0"/>
  <p:tag name="KSO_WM_TEMPLATE_CATEGORY" val="diagram"/>
  <p:tag name="KSO_WM_TEMPLATE_INDEX" val="787"/>
  <p:tag name="KSO_WM_UNIT_TYPE" val="l_h_f"/>
  <p:tag name="KSO_WM_UNIT_INDEX" val="1_1_1"/>
  <p:tag name="KSO_WM_UNIT_ID" val="150995201*l_h_f*1_1_1"/>
  <p:tag name="KSO_WM_UNIT_CLEAR" val="1"/>
  <p:tag name="KSO_WM_UNIT_LAYERLEVEL" val="1_1_1"/>
  <p:tag name="KSO_WM_UNIT_VALUE" val="31"/>
  <p:tag name="KSO_WM_UNIT_HIGHLIGHT" val="0"/>
  <p:tag name="KSO_WM_UNIT_COMPATIBLE" val="0"/>
  <p:tag name="KSO_WM_BEAUTIFY_FLAG" val="#wm#"/>
  <p:tag name="KSO_WM_UNIT_PRESET_TEXT_INDEX" val="4"/>
  <p:tag name="KSO_WM_UNIT_PRESET_TEXT_LEN" val="36"/>
  <p:tag name="KSO_WM_DIAGRAM_GROUP_CODE" val="l1-1"/>
</p:tagLst>
</file>

<file path=ppt/tags/tag222.xml><?xml version="1.0" encoding="utf-8"?>
<p:tagLst xmlns:p="http://schemas.openxmlformats.org/presentationml/2006/main">
  <p:tag name="KSO_WM_TAG_VERSION" val="1.0"/>
  <p:tag name="KSO_WM_TEMPLATE_CATEGORY" val="diagram"/>
  <p:tag name="KSO_WM_TEMPLATE_INDEX" val="787"/>
  <p:tag name="KSO_WM_UNIT_TYPE" val="l_h_f"/>
  <p:tag name="KSO_WM_UNIT_INDEX" val="1_2_1"/>
  <p:tag name="KSO_WM_UNIT_ID" val="150995201*l_h_f*1_2_1"/>
  <p:tag name="KSO_WM_UNIT_CLEAR" val="1"/>
  <p:tag name="KSO_WM_UNIT_LAYERLEVEL" val="1_1_1"/>
  <p:tag name="KSO_WM_UNIT_VALUE" val="29"/>
  <p:tag name="KSO_WM_UNIT_HIGHLIGHT" val="0"/>
  <p:tag name="KSO_WM_UNIT_COMPATIBLE" val="0"/>
  <p:tag name="KSO_WM_BEAUTIFY_FLAG" val="#wm#"/>
  <p:tag name="KSO_WM_UNIT_PRESET_TEXT_INDEX" val="4"/>
  <p:tag name="KSO_WM_UNIT_PRESET_TEXT_LEN" val="36"/>
  <p:tag name="KSO_WM_DIAGRAM_GROUP_CODE" val="l1-1"/>
</p:tagLst>
</file>

<file path=ppt/tags/tag223.xml><?xml version="1.0" encoding="utf-8"?>
<p:tagLst xmlns:p="http://schemas.openxmlformats.org/presentationml/2006/main">
  <p:tag name="KSO_WM_TAG_VERSION" val="1.0"/>
  <p:tag name="KSO_WM_TEMPLATE_CATEGORY" val="diagram"/>
  <p:tag name="KSO_WM_TEMPLATE_INDEX" val="787"/>
  <p:tag name="KSO_WM_UNIT_TYPE" val="l_h_f"/>
  <p:tag name="KSO_WM_UNIT_INDEX" val="1_3_1"/>
  <p:tag name="KSO_WM_UNIT_ID" val="150995201*l_h_f*1_3_1"/>
  <p:tag name="KSO_WM_UNIT_CLEAR" val="1"/>
  <p:tag name="KSO_WM_UNIT_LAYERLEVEL" val="1_1_1"/>
  <p:tag name="KSO_WM_UNIT_VALUE" val="27"/>
  <p:tag name="KSO_WM_UNIT_HIGHLIGHT" val="0"/>
  <p:tag name="KSO_WM_UNIT_COMPATIBLE" val="0"/>
  <p:tag name="KSO_WM_BEAUTIFY_FLAG" val="#wm#"/>
  <p:tag name="KSO_WM_UNIT_PRESET_TEXT_INDEX" val="4"/>
  <p:tag name="KSO_WM_UNIT_PRESET_TEXT_LEN" val="36"/>
  <p:tag name="KSO_WM_DIAGRAM_GROUP_CODE" val="l1-1"/>
</p:tagLst>
</file>

<file path=ppt/tags/tag224.xml><?xml version="1.0" encoding="utf-8"?>
<p:tagLst xmlns:p="http://schemas.openxmlformats.org/presentationml/2006/main">
  <p:tag name="KSO_WM_TAG_VERSION" val="1.0"/>
  <p:tag name="KSO_WM_TEMPLATE_CATEGORY" val="diagram"/>
  <p:tag name="KSO_WM_TEMPLATE_INDEX" val="787"/>
  <p:tag name="KSO_WM_UNIT_TYPE" val="l_h_f"/>
  <p:tag name="KSO_WM_UNIT_INDEX" val="1_4_1"/>
  <p:tag name="KSO_WM_UNIT_ID" val="150995201*l_h_f*1_4_1"/>
  <p:tag name="KSO_WM_UNIT_CLEAR" val="1"/>
  <p:tag name="KSO_WM_UNIT_LAYERLEVEL" val="1_1_1"/>
  <p:tag name="KSO_WM_UNIT_VALUE" val="25"/>
  <p:tag name="KSO_WM_UNIT_HIGHLIGHT" val="0"/>
  <p:tag name="KSO_WM_UNIT_COMPATIBLE" val="0"/>
  <p:tag name="KSO_WM_BEAUTIFY_FLAG" val="#wm#"/>
  <p:tag name="KSO_WM_UNIT_PRESET_TEXT_INDEX" val="4"/>
  <p:tag name="KSO_WM_UNIT_PRESET_TEXT_LEN" val="36"/>
  <p:tag name="KSO_WM_DIAGRAM_GROUP_CODE" val="l1-1"/>
</p:tagLst>
</file>

<file path=ppt/tags/tag225.xml><?xml version="1.0" encoding="utf-8"?>
<p:tagLst xmlns:p="http://schemas.openxmlformats.org/presentationml/2006/main">
  <p:tag name="KSO_WM_TAG_VERSION" val="1.0"/>
  <p:tag name="KSO_WM_TEMPLATE_CATEGORY" val="diagram"/>
  <p:tag name="KSO_WM_TEMPLATE_INDEX" val="787"/>
  <p:tag name="KSO_WM_UNIT_TYPE" val="l_h_f"/>
  <p:tag name="KSO_WM_UNIT_INDEX" val="1_5_1"/>
  <p:tag name="KSO_WM_UNIT_ID" val="150995201*l_h_f*1_5_1"/>
  <p:tag name="KSO_WM_UNIT_CLEAR" val="1"/>
  <p:tag name="KSO_WM_UNIT_LAYERLEVEL" val="1_1_1"/>
  <p:tag name="KSO_WM_UNIT_VALUE" val="24"/>
  <p:tag name="KSO_WM_UNIT_HIGHLIGHT" val="0"/>
  <p:tag name="KSO_WM_UNIT_COMPATIBLE" val="0"/>
  <p:tag name="KSO_WM_BEAUTIFY_FLAG" val="#wm#"/>
  <p:tag name="KSO_WM_UNIT_PRESET_TEXT_INDEX" val="4"/>
  <p:tag name="KSO_WM_UNIT_PRESET_TEXT_LEN" val="36"/>
  <p:tag name="KSO_WM_DIAGRAM_GROUP_CODE" val="l1-1"/>
</p:tagLst>
</file>

<file path=ppt/tags/tag226.xml><?xml version="1.0" encoding="utf-8"?>
<p:tagLst xmlns:p="http://schemas.openxmlformats.org/presentationml/2006/main">
  <p:tag name="KSO_WM_UNIT_RELATE_UNITID" val="257*l*1"/>
  <p:tag name="KSO_WM_TAG_VERSION" val="1.0"/>
  <p:tag name="KSO_WM_TEMPLATE_CATEGORY" val="diagram"/>
  <p:tag name="KSO_WM_TEMPLATE_INDEX" val="787"/>
  <p:tag name="KSO_WM_UNIT_TYPE" val="a"/>
  <p:tag name="KSO_WM_UNIT_INDEX" val="1"/>
  <p:tag name="KSO_WM_UNIT_ID" val="150995201*a*1"/>
  <p:tag name="KSO_WM_UNIT_CLEAR" val="1"/>
  <p:tag name="KSO_WM_UNIT_LAYERLEVEL" val="1"/>
  <p:tag name="KSO_WM_UNIT_VALUE" val="21"/>
  <p:tag name="KSO_WM_UNIT_ISCONTENTSTITLE" val="0"/>
  <p:tag name="KSO_WM_UNIT_HIGHLIGHT" val="0"/>
  <p:tag name="KSO_WM_UNIT_COMPATIBLE" val="0"/>
  <p:tag name="KSO_WM_UNIT_PRESET_TEXT_INDEX" val="3"/>
  <p:tag name="KSO_WM_UNIT_PRESET_TEXT_LEN" val="17"/>
  <p:tag name="KSO_WM_BEAUTIFY_FLAG" val="#wm#"/>
</p:tagLst>
</file>

<file path=ppt/tags/tag227.xml><?xml version="1.0" encoding="utf-8"?>
<p:tagLst xmlns:p="http://schemas.openxmlformats.org/presentationml/2006/main">
  <p:tag name="KSO_WM_SLIDE_ID" val="150995201"/>
  <p:tag name="KSO_WM_SLIDE_INDEX" val="2"/>
  <p:tag name="KSO_WM_SLIDE_ITEM_CNT" val="5"/>
  <p:tag name="KSO_WM_SLIDE_LAYOUT" val="l_a"/>
  <p:tag name="KSO_WM_SLIDE_LAYOUT_CNT" val="1_1"/>
  <p:tag name="KSO_WM_SLIDE_TYPE" val="text"/>
  <p:tag name="KSO_WM_BEAUTIFY_FLAG" val="#wm#"/>
  <p:tag name="KSO_WM_SLIDE_POSITION" val="194*152"/>
  <p:tag name="KSO_WM_SLIDE_SIZE" val="573*296"/>
  <p:tag name="KSO_WM_TEMPLATE_CATEGORY" val="diagram"/>
  <p:tag name="KSO_WM_TEMPLATE_INDEX" val="787"/>
  <p:tag name="KSO_WM_DIAGRAM_GROUP_CODE" val="l1-1"/>
  <p:tag name="KSO_WM_TAG_VERSION" val="1.0"/>
</p:tagLst>
</file>

<file path=ppt/tags/tag228.xml><?xml version="1.0" encoding="utf-8"?>
<p:tagLst xmlns:p="http://schemas.openxmlformats.org/presentationml/2006/main">
  <p:tag name="KSO_WM_UNIT_RELATE_UNITID" val="258*l*1"/>
  <p:tag name="KSO_WM_TAG_VERSION" val="1.0"/>
  <p:tag name="KSO_WM_TEMPLATE_CATEGORY" val="diagram"/>
  <p:tag name="KSO_WM_TEMPLATE_INDEX" val="783"/>
  <p:tag name="KSO_WM_UNIT_TYPE" val="a"/>
  <p:tag name="KSO_WM_UNIT_INDEX" val="1"/>
  <p:tag name="KSO_WM_UNIT_ID" val="150995202*a*1"/>
  <p:tag name="KSO_WM_UNIT_CLEAR" val="1"/>
  <p:tag name="KSO_WM_UNIT_LAYERLEVEL" val="1"/>
  <p:tag name="KSO_WM_UNIT_VALUE" val="22"/>
  <p:tag name="KSO_WM_UNIT_ISCONTENTSTITLE" val="0"/>
  <p:tag name="KSO_WM_UNIT_HIGHLIGHT" val="0"/>
  <p:tag name="KSO_WM_UNIT_COMPATIBLE" val="0"/>
  <p:tag name="KSO_WM_UNIT_PRESET_TEXT_INDEX" val="3"/>
  <p:tag name="KSO_WM_UNIT_PRESET_TEXT_LEN" val="17"/>
  <p:tag name="KSO_WM_BEAUTIFY_FLAG" val="#wm#"/>
</p:tagLst>
</file>

<file path=ppt/tags/tag229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150995202*i*1"/>
  <p:tag name="KSO_WM_TEMPLATE_CATEGORY" val="diagram"/>
  <p:tag name="KSO_WM_TEMPLATE_INDEX" val="783"/>
</p:tagLst>
</file>

<file path=ppt/tags/tag23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606"/>
  <p:tag name="KSO_WM_UNIT_TYPE" val="m_i"/>
  <p:tag name="KSO_WM_UNIT_INDEX" val="1_1"/>
  <p:tag name="KSO_WM_UNIT_ID" val="diagram160606_6*m_i*1_1"/>
  <p:tag name="KSO_WM_UNIT_CLEAR" val="1"/>
  <p:tag name="KSO_WM_UNIT_LAYERLEVEL" val="1_1"/>
  <p:tag name="KSO_WM_DIAGRAM_GROUP_CODE" val="m1-1"/>
</p:tagLst>
</file>

<file path=ppt/tags/tag230.xml><?xml version="1.0" encoding="utf-8"?>
<p:tagLst xmlns:p="http://schemas.openxmlformats.org/presentationml/2006/main">
  <p:tag name="KSO_WM_TAG_VERSION" val="1.0"/>
  <p:tag name="KSO_WM_TEMPLATE_CATEGORY" val="diagram"/>
  <p:tag name="KSO_WM_TEMPLATE_INDEX" val="783"/>
  <p:tag name="KSO_WM_UNIT_TYPE" val="l_i"/>
  <p:tag name="KSO_WM_UNIT_INDEX" val="1_1"/>
  <p:tag name="KSO_WM_UNIT_ID" val="150995202*l_i*1_1"/>
  <p:tag name="KSO_WM_UNIT_CLEAR" val="1"/>
  <p:tag name="KSO_WM_UNIT_LAYERLEVEL" val="1_1"/>
  <p:tag name="KSO_WM_BEAUTIFY_FLAG" val="#wm#"/>
  <p:tag name="KSO_WM_DIAGRAM_GROUP_CODE" val="l1-1"/>
</p:tagLst>
</file>

<file path=ppt/tags/tag231.xml><?xml version="1.0" encoding="utf-8"?>
<p:tagLst xmlns:p="http://schemas.openxmlformats.org/presentationml/2006/main">
  <p:tag name="KSO_WM_TAG_VERSION" val="1.0"/>
  <p:tag name="KSO_WM_TEMPLATE_CATEGORY" val="diagram"/>
  <p:tag name="KSO_WM_TEMPLATE_INDEX" val="783"/>
  <p:tag name="KSO_WM_UNIT_TYPE" val="l_i"/>
  <p:tag name="KSO_WM_UNIT_INDEX" val="1_2"/>
  <p:tag name="KSO_WM_UNIT_ID" val="150995202*l_i*1_2"/>
  <p:tag name="KSO_WM_UNIT_CLEAR" val="1"/>
  <p:tag name="KSO_WM_UNIT_LAYERLEVEL" val="1_1"/>
  <p:tag name="KSO_WM_BEAUTIFY_FLAG" val="#wm#"/>
  <p:tag name="KSO_WM_DIAGRAM_GROUP_CODE" val="l1-1"/>
</p:tagLst>
</file>

<file path=ppt/tags/tag232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150995202*i*6"/>
  <p:tag name="KSO_WM_TEMPLATE_CATEGORY" val="diagram"/>
  <p:tag name="KSO_WM_TEMPLATE_INDEX" val="783"/>
</p:tagLst>
</file>

<file path=ppt/tags/tag233.xml><?xml version="1.0" encoding="utf-8"?>
<p:tagLst xmlns:p="http://schemas.openxmlformats.org/presentationml/2006/main">
  <p:tag name="KSO_WM_TAG_VERSION" val="1.0"/>
  <p:tag name="KSO_WM_TEMPLATE_CATEGORY" val="diagram"/>
  <p:tag name="KSO_WM_TEMPLATE_INDEX" val="783"/>
  <p:tag name="KSO_WM_UNIT_TYPE" val="l_i"/>
  <p:tag name="KSO_WM_UNIT_INDEX" val="1_3"/>
  <p:tag name="KSO_WM_UNIT_ID" val="150995202*l_i*1_3"/>
  <p:tag name="KSO_WM_UNIT_CLEAR" val="1"/>
  <p:tag name="KSO_WM_UNIT_LAYERLEVEL" val="1_1"/>
  <p:tag name="KSO_WM_BEAUTIFY_FLAG" val="#wm#"/>
  <p:tag name="KSO_WM_DIAGRAM_GROUP_CODE" val="l1-1"/>
</p:tagLst>
</file>

<file path=ppt/tags/tag234.xml><?xml version="1.0" encoding="utf-8"?>
<p:tagLst xmlns:p="http://schemas.openxmlformats.org/presentationml/2006/main">
  <p:tag name="KSO_WM_TAG_VERSION" val="1.0"/>
  <p:tag name="KSO_WM_TEMPLATE_CATEGORY" val="diagram"/>
  <p:tag name="KSO_WM_TEMPLATE_INDEX" val="783"/>
  <p:tag name="KSO_WM_UNIT_TYPE" val="l_i"/>
  <p:tag name="KSO_WM_UNIT_INDEX" val="1_4"/>
  <p:tag name="KSO_WM_UNIT_ID" val="150995202*l_i*1_4"/>
  <p:tag name="KSO_WM_UNIT_CLEAR" val="1"/>
  <p:tag name="KSO_WM_UNIT_LAYERLEVEL" val="1_1"/>
  <p:tag name="KSO_WM_BEAUTIFY_FLAG" val="#wm#"/>
  <p:tag name="KSO_WM_DIAGRAM_GROUP_CODE" val="l1-1"/>
</p:tagLst>
</file>

<file path=ppt/tags/tag235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150995202*i*11"/>
  <p:tag name="KSO_WM_TEMPLATE_CATEGORY" val="diagram"/>
  <p:tag name="KSO_WM_TEMPLATE_INDEX" val="783"/>
</p:tagLst>
</file>

<file path=ppt/tags/tag236.xml><?xml version="1.0" encoding="utf-8"?>
<p:tagLst xmlns:p="http://schemas.openxmlformats.org/presentationml/2006/main">
  <p:tag name="KSO_WM_TAG_VERSION" val="1.0"/>
  <p:tag name="KSO_WM_TEMPLATE_CATEGORY" val="diagram"/>
  <p:tag name="KSO_WM_TEMPLATE_INDEX" val="783"/>
  <p:tag name="KSO_WM_UNIT_TYPE" val="l_i"/>
  <p:tag name="KSO_WM_UNIT_INDEX" val="1_5"/>
  <p:tag name="KSO_WM_UNIT_ID" val="150995202*l_i*1_5"/>
  <p:tag name="KSO_WM_UNIT_CLEAR" val="1"/>
  <p:tag name="KSO_WM_UNIT_LAYERLEVEL" val="1_1"/>
  <p:tag name="KSO_WM_BEAUTIFY_FLAG" val="#wm#"/>
  <p:tag name="KSO_WM_DIAGRAM_GROUP_CODE" val="l1-1"/>
</p:tagLst>
</file>

<file path=ppt/tags/tag237.xml><?xml version="1.0" encoding="utf-8"?>
<p:tagLst xmlns:p="http://schemas.openxmlformats.org/presentationml/2006/main">
  <p:tag name="KSO_WM_TAG_VERSION" val="1.0"/>
  <p:tag name="KSO_WM_TEMPLATE_CATEGORY" val="diagram"/>
  <p:tag name="KSO_WM_TEMPLATE_INDEX" val="783"/>
  <p:tag name="KSO_WM_UNIT_TYPE" val="l_i"/>
  <p:tag name="KSO_WM_UNIT_INDEX" val="1_6"/>
  <p:tag name="KSO_WM_UNIT_ID" val="150995202*l_i*1_6"/>
  <p:tag name="KSO_WM_UNIT_CLEAR" val="1"/>
  <p:tag name="KSO_WM_UNIT_LAYERLEVEL" val="1_1"/>
  <p:tag name="KSO_WM_BEAUTIFY_FLAG" val="#wm#"/>
  <p:tag name="KSO_WM_DIAGRAM_GROUP_CODE" val="l1-1"/>
</p:tagLst>
</file>

<file path=ppt/tags/tag238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150995202*i*16"/>
  <p:tag name="KSO_WM_TEMPLATE_CATEGORY" val="diagram"/>
  <p:tag name="KSO_WM_TEMPLATE_INDEX" val="783"/>
</p:tagLst>
</file>

<file path=ppt/tags/tag239.xml><?xml version="1.0" encoding="utf-8"?>
<p:tagLst xmlns:p="http://schemas.openxmlformats.org/presentationml/2006/main">
  <p:tag name="KSO_WM_TAG_VERSION" val="1.0"/>
  <p:tag name="KSO_WM_TEMPLATE_CATEGORY" val="diagram"/>
  <p:tag name="KSO_WM_TEMPLATE_INDEX" val="783"/>
  <p:tag name="KSO_WM_UNIT_TYPE" val="l_i"/>
  <p:tag name="KSO_WM_UNIT_INDEX" val="1_7"/>
  <p:tag name="KSO_WM_UNIT_ID" val="150995202*l_i*1_7"/>
  <p:tag name="KSO_WM_UNIT_CLEAR" val="1"/>
  <p:tag name="KSO_WM_UNIT_LAYERLEVEL" val="1_1"/>
  <p:tag name="KSO_WM_BEAUTIFY_FLAG" val="#wm#"/>
  <p:tag name="KSO_WM_DIAGRAM_GROUP_CODE" val="l1-1"/>
</p:tagLst>
</file>

<file path=ppt/tags/tag24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606"/>
  <p:tag name="KSO_WM_UNIT_TYPE" val="m_i"/>
  <p:tag name="KSO_WM_UNIT_INDEX" val="1_2"/>
  <p:tag name="KSO_WM_UNIT_ID" val="diagram160606_6*m_i*1_2"/>
  <p:tag name="KSO_WM_UNIT_CLEAR" val="1"/>
  <p:tag name="KSO_WM_UNIT_LAYERLEVEL" val="1_1"/>
  <p:tag name="KSO_WM_DIAGRAM_GROUP_CODE" val="m1-1"/>
</p:tagLst>
</file>

<file path=ppt/tags/tag240.xml><?xml version="1.0" encoding="utf-8"?>
<p:tagLst xmlns:p="http://schemas.openxmlformats.org/presentationml/2006/main">
  <p:tag name="KSO_WM_TAG_VERSION" val="1.0"/>
  <p:tag name="KSO_WM_TEMPLATE_CATEGORY" val="diagram"/>
  <p:tag name="KSO_WM_TEMPLATE_INDEX" val="783"/>
  <p:tag name="KSO_WM_UNIT_TYPE" val="l_i"/>
  <p:tag name="KSO_WM_UNIT_INDEX" val="1_8"/>
  <p:tag name="KSO_WM_UNIT_ID" val="150995202*l_i*1_8"/>
  <p:tag name="KSO_WM_UNIT_CLEAR" val="1"/>
  <p:tag name="KSO_WM_UNIT_LAYERLEVEL" val="1_1"/>
  <p:tag name="KSO_WM_BEAUTIFY_FLAG" val="#wm#"/>
  <p:tag name="KSO_WM_DIAGRAM_GROUP_CODE" val="l1-1"/>
</p:tagLst>
</file>

<file path=ppt/tags/tag241.xml><?xml version="1.0" encoding="utf-8"?>
<p:tagLst xmlns:p="http://schemas.openxmlformats.org/presentationml/2006/main">
  <p:tag name="KSO_WM_TAG_VERSION" val="1.0"/>
  <p:tag name="KSO_WM_TEMPLATE_CATEGORY" val="diagram"/>
  <p:tag name="KSO_WM_TEMPLATE_INDEX" val="783"/>
  <p:tag name="KSO_WM_UNIT_TYPE" val="l_i"/>
  <p:tag name="KSO_WM_UNIT_INDEX" val="1_9"/>
  <p:tag name="KSO_WM_UNIT_ID" val="150995202*l_i*1_9"/>
  <p:tag name="KSO_WM_UNIT_CLEAR" val="1"/>
  <p:tag name="KSO_WM_UNIT_LAYERLEVEL" val="1_1"/>
  <p:tag name="KSO_WM_BEAUTIFY_FLAG" val="#wm#"/>
  <p:tag name="KSO_WM_DIAGRAM_GROUP_CODE" val="l1-1"/>
</p:tagLst>
</file>

<file path=ppt/tags/tag242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150995202*i*22"/>
  <p:tag name="KSO_WM_TEMPLATE_CATEGORY" val="diagram"/>
  <p:tag name="KSO_WM_TEMPLATE_INDEX" val="783"/>
</p:tagLst>
</file>

<file path=ppt/tags/tag243.xml><?xml version="1.0" encoding="utf-8"?>
<p:tagLst xmlns:p="http://schemas.openxmlformats.org/presentationml/2006/main">
  <p:tag name="KSO_WM_TAG_VERSION" val="1.0"/>
  <p:tag name="KSO_WM_TEMPLATE_CATEGORY" val="diagram"/>
  <p:tag name="KSO_WM_TEMPLATE_INDEX" val="783"/>
  <p:tag name="KSO_WM_UNIT_TYPE" val="l_i"/>
  <p:tag name="KSO_WM_UNIT_INDEX" val="1_10"/>
  <p:tag name="KSO_WM_UNIT_ID" val="150995202*l_i*1_10"/>
  <p:tag name="KSO_WM_UNIT_CLEAR" val="1"/>
  <p:tag name="KSO_WM_UNIT_LAYERLEVEL" val="1_1"/>
  <p:tag name="KSO_WM_BEAUTIFY_FLAG" val="#wm#"/>
  <p:tag name="KSO_WM_DIAGRAM_GROUP_CODE" val="l1-1"/>
</p:tagLst>
</file>

<file path=ppt/tags/tag244.xml><?xml version="1.0" encoding="utf-8"?>
<p:tagLst xmlns:p="http://schemas.openxmlformats.org/presentationml/2006/main">
  <p:tag name="KSO_WM_TAG_VERSION" val="1.0"/>
  <p:tag name="KSO_WM_TEMPLATE_CATEGORY" val="diagram"/>
  <p:tag name="KSO_WM_TEMPLATE_INDEX" val="783"/>
  <p:tag name="KSO_WM_UNIT_TYPE" val="l_i"/>
  <p:tag name="KSO_WM_UNIT_INDEX" val="1_11"/>
  <p:tag name="KSO_WM_UNIT_ID" val="150995202*l_i*1_11"/>
  <p:tag name="KSO_WM_UNIT_CLEAR" val="1"/>
  <p:tag name="KSO_WM_UNIT_LAYERLEVEL" val="1_1"/>
  <p:tag name="KSO_WM_BEAUTIFY_FLAG" val="#wm#"/>
  <p:tag name="KSO_WM_DIAGRAM_GROUP_CODE" val="l1-1"/>
</p:tagLst>
</file>

<file path=ppt/tags/tag245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150995202*i*27"/>
  <p:tag name="KSO_WM_TEMPLATE_CATEGORY" val="diagram"/>
  <p:tag name="KSO_WM_TEMPLATE_INDEX" val="783"/>
</p:tagLst>
</file>

<file path=ppt/tags/tag246.xml><?xml version="1.0" encoding="utf-8"?>
<p:tagLst xmlns:p="http://schemas.openxmlformats.org/presentationml/2006/main">
  <p:tag name="KSO_WM_TAG_VERSION" val="1.0"/>
  <p:tag name="KSO_WM_TEMPLATE_CATEGORY" val="diagram"/>
  <p:tag name="KSO_WM_TEMPLATE_INDEX" val="783"/>
  <p:tag name="KSO_WM_UNIT_TYPE" val="l_i"/>
  <p:tag name="KSO_WM_UNIT_INDEX" val="1_12"/>
  <p:tag name="KSO_WM_UNIT_ID" val="150995202*l_i*1_12"/>
  <p:tag name="KSO_WM_UNIT_CLEAR" val="1"/>
  <p:tag name="KSO_WM_UNIT_LAYERLEVEL" val="1_1"/>
  <p:tag name="KSO_WM_BEAUTIFY_FLAG" val="#wm#"/>
  <p:tag name="KSO_WM_DIAGRAM_GROUP_CODE" val="l1-1"/>
</p:tagLst>
</file>

<file path=ppt/tags/tag247.xml><?xml version="1.0" encoding="utf-8"?>
<p:tagLst xmlns:p="http://schemas.openxmlformats.org/presentationml/2006/main">
  <p:tag name="KSO_WM_TAG_VERSION" val="1.0"/>
  <p:tag name="KSO_WM_TEMPLATE_CATEGORY" val="diagram"/>
  <p:tag name="KSO_WM_TEMPLATE_INDEX" val="783"/>
  <p:tag name="KSO_WM_UNIT_TYPE" val="l_i"/>
  <p:tag name="KSO_WM_UNIT_INDEX" val="1_13"/>
  <p:tag name="KSO_WM_UNIT_ID" val="150995202*l_i*1_13"/>
  <p:tag name="KSO_WM_UNIT_CLEAR" val="1"/>
  <p:tag name="KSO_WM_UNIT_LAYERLEVEL" val="1_1"/>
  <p:tag name="KSO_WM_BEAUTIFY_FLAG" val="#wm#"/>
  <p:tag name="KSO_WM_DIAGRAM_GROUP_CODE" val="l1-1"/>
</p:tagLst>
</file>

<file path=ppt/tags/tag248.xml><?xml version="1.0" encoding="utf-8"?>
<p:tagLst xmlns:p="http://schemas.openxmlformats.org/presentationml/2006/main">
  <p:tag name="KSO_WM_TAG_VERSION" val="1.0"/>
  <p:tag name="KSO_WM_TEMPLATE_CATEGORY" val="diagram"/>
  <p:tag name="KSO_WM_TEMPLATE_INDEX" val="783"/>
  <p:tag name="KSO_WM_UNIT_TYPE" val="l_i"/>
  <p:tag name="KSO_WM_UNIT_INDEX" val="1_14"/>
  <p:tag name="KSO_WM_UNIT_ID" val="150995202*l_i*1_14"/>
  <p:tag name="KSO_WM_UNIT_CLEAR" val="1"/>
  <p:tag name="KSO_WM_UNIT_LAYERLEVEL" val="1_1"/>
  <p:tag name="KSO_WM_BEAUTIFY_FLAG" val="#wm#"/>
  <p:tag name="KSO_WM_DIAGRAM_GROUP_CODE" val="l1-1"/>
</p:tagLst>
</file>

<file path=ppt/tags/tag249.xml><?xml version="1.0" encoding="utf-8"?>
<p:tagLst xmlns:p="http://schemas.openxmlformats.org/presentationml/2006/main">
  <p:tag name="KSO_WM_TAG_VERSION" val="1.0"/>
  <p:tag name="KSO_WM_TEMPLATE_CATEGORY" val="diagram"/>
  <p:tag name="KSO_WM_TEMPLATE_INDEX" val="783"/>
  <p:tag name="KSO_WM_UNIT_TYPE" val="l_i"/>
  <p:tag name="KSO_WM_UNIT_INDEX" val="1_15"/>
  <p:tag name="KSO_WM_UNIT_ID" val="150995202*l_i*1_15"/>
  <p:tag name="KSO_WM_UNIT_CLEAR" val="1"/>
  <p:tag name="KSO_WM_UNIT_LAYERLEVEL" val="1_1"/>
  <p:tag name="KSO_WM_BEAUTIFY_FLAG" val="#wm#"/>
  <p:tag name="KSO_WM_DIAGRAM_GROUP_CODE" val="l1-1"/>
</p:tagLst>
</file>

<file path=ppt/tags/tag25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606"/>
  <p:tag name="KSO_WM_UNIT_TYPE" val="m_i"/>
  <p:tag name="KSO_WM_UNIT_INDEX" val="1_3"/>
  <p:tag name="KSO_WM_UNIT_ID" val="diagram160606_6*m_i*1_3"/>
  <p:tag name="KSO_WM_UNIT_CLEAR" val="1"/>
  <p:tag name="KSO_WM_UNIT_LAYERLEVEL" val="1_1"/>
  <p:tag name="KSO_WM_DIAGRAM_GROUP_CODE" val="m1-1"/>
</p:tagLst>
</file>

<file path=ppt/tags/tag250.xml><?xml version="1.0" encoding="utf-8"?>
<p:tagLst xmlns:p="http://schemas.openxmlformats.org/presentationml/2006/main">
  <p:tag name="KSO_WM_TAG_VERSION" val="1.0"/>
  <p:tag name="KSO_WM_TEMPLATE_CATEGORY" val="diagram"/>
  <p:tag name="KSO_WM_TEMPLATE_INDEX" val="783"/>
  <p:tag name="KSO_WM_UNIT_TYPE" val="l_h_f"/>
  <p:tag name="KSO_WM_UNIT_INDEX" val="1_1_1"/>
  <p:tag name="KSO_WM_UNIT_ID" val="150995202*l_h_f*1_1_1"/>
  <p:tag name="KSO_WM_UNIT_CLEAR" val="1"/>
  <p:tag name="KSO_WM_UNIT_LAYERLEVEL" val="1_1_1"/>
  <p:tag name="KSO_WM_UNIT_VALUE" val="21"/>
  <p:tag name="KSO_WM_UNIT_HIGHLIGHT" val="0"/>
  <p:tag name="KSO_WM_UNIT_COMPATIBLE" val="0"/>
  <p:tag name="KSO_WM_BEAUTIFY_FLAG" val="#wm#"/>
  <p:tag name="KSO_WM_UNIT_PRESET_TEXT_INDEX" val="4"/>
  <p:tag name="KSO_WM_UNIT_PRESET_TEXT_LEN" val="26"/>
  <p:tag name="KSO_WM_DIAGRAM_GROUP_CODE" val="l1-1"/>
</p:tagLst>
</file>

<file path=ppt/tags/tag251.xml><?xml version="1.0" encoding="utf-8"?>
<p:tagLst xmlns:p="http://schemas.openxmlformats.org/presentationml/2006/main">
  <p:tag name="KSO_WM_TAG_VERSION" val="1.0"/>
  <p:tag name="KSO_WM_TEMPLATE_CATEGORY" val="diagram"/>
  <p:tag name="KSO_WM_TEMPLATE_INDEX" val="783"/>
  <p:tag name="KSO_WM_UNIT_TYPE" val="l_h_f"/>
  <p:tag name="KSO_WM_UNIT_INDEX" val="1_3_1"/>
  <p:tag name="KSO_WM_UNIT_ID" val="150995202*l_h_f*1_3_1"/>
  <p:tag name="KSO_WM_UNIT_CLEAR" val="1"/>
  <p:tag name="KSO_WM_UNIT_LAYERLEVEL" val="1_1_1"/>
  <p:tag name="KSO_WM_UNIT_VALUE" val="21"/>
  <p:tag name="KSO_WM_UNIT_HIGHLIGHT" val="0"/>
  <p:tag name="KSO_WM_UNIT_COMPATIBLE" val="0"/>
  <p:tag name="KSO_WM_BEAUTIFY_FLAG" val="#wm#"/>
  <p:tag name="KSO_WM_UNIT_PRESET_TEXT_INDEX" val="4"/>
  <p:tag name="KSO_WM_UNIT_PRESET_TEXT_LEN" val="26"/>
  <p:tag name="KSO_WM_DIAGRAM_GROUP_CODE" val="l1-1"/>
</p:tagLst>
</file>

<file path=ppt/tags/tag252.xml><?xml version="1.0" encoding="utf-8"?>
<p:tagLst xmlns:p="http://schemas.openxmlformats.org/presentationml/2006/main">
  <p:tag name="KSO_WM_TAG_VERSION" val="1.0"/>
  <p:tag name="KSO_WM_TEMPLATE_CATEGORY" val="diagram"/>
  <p:tag name="KSO_WM_TEMPLATE_INDEX" val="783"/>
  <p:tag name="KSO_WM_UNIT_TYPE" val="l_h_f"/>
  <p:tag name="KSO_WM_UNIT_INDEX" val="1_2_1"/>
  <p:tag name="KSO_WM_UNIT_ID" val="150995202*l_h_f*1_2_1"/>
  <p:tag name="KSO_WM_UNIT_CLEAR" val="1"/>
  <p:tag name="KSO_WM_UNIT_LAYERLEVEL" val="1_1_1"/>
  <p:tag name="KSO_WM_UNIT_VALUE" val="21"/>
  <p:tag name="KSO_WM_UNIT_HIGHLIGHT" val="0"/>
  <p:tag name="KSO_WM_UNIT_COMPATIBLE" val="0"/>
  <p:tag name="KSO_WM_BEAUTIFY_FLAG" val="#wm#"/>
  <p:tag name="KSO_WM_UNIT_PRESET_TEXT_INDEX" val="4"/>
  <p:tag name="KSO_WM_UNIT_PRESET_TEXT_LEN" val="26"/>
  <p:tag name="KSO_WM_DIAGRAM_GROUP_CODE" val="l1-1"/>
</p:tagLst>
</file>

<file path=ppt/tags/tag253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150995202*i*41"/>
  <p:tag name="KSO_WM_TEMPLATE_CATEGORY" val="diagram"/>
  <p:tag name="KSO_WM_TEMPLATE_INDEX" val="783"/>
</p:tagLst>
</file>

<file path=ppt/tags/tag254.xml><?xml version="1.0" encoding="utf-8"?>
<p:tagLst xmlns:p="http://schemas.openxmlformats.org/presentationml/2006/main">
  <p:tag name="KSO_WM_TAG_VERSION" val="1.0"/>
  <p:tag name="KSO_WM_TEMPLATE_CATEGORY" val="diagram"/>
  <p:tag name="KSO_WM_TEMPLATE_INDEX" val="783"/>
  <p:tag name="KSO_WM_UNIT_TYPE" val="l_i"/>
  <p:tag name="KSO_WM_UNIT_INDEX" val="1_16"/>
  <p:tag name="KSO_WM_UNIT_ID" val="150995202*l_i*1_16"/>
  <p:tag name="KSO_WM_UNIT_CLEAR" val="1"/>
  <p:tag name="KSO_WM_UNIT_LAYERLEVEL" val="1_1"/>
  <p:tag name="KSO_WM_BEAUTIFY_FLAG" val="#wm#"/>
  <p:tag name="KSO_WM_DIAGRAM_GROUP_CODE" val="l1-1"/>
</p:tagLst>
</file>

<file path=ppt/tags/tag255.xml><?xml version="1.0" encoding="utf-8"?>
<p:tagLst xmlns:p="http://schemas.openxmlformats.org/presentationml/2006/main">
  <p:tag name="KSO_WM_TAG_VERSION" val="1.0"/>
  <p:tag name="KSO_WM_TEMPLATE_CATEGORY" val="diagram"/>
  <p:tag name="KSO_WM_TEMPLATE_INDEX" val="783"/>
  <p:tag name="KSO_WM_UNIT_TYPE" val="l_i"/>
  <p:tag name="KSO_WM_UNIT_INDEX" val="1_17"/>
  <p:tag name="KSO_WM_UNIT_ID" val="150995202*l_i*1_17"/>
  <p:tag name="KSO_WM_UNIT_CLEAR" val="1"/>
  <p:tag name="KSO_WM_UNIT_LAYERLEVEL" val="1_1"/>
  <p:tag name="KSO_WM_BEAUTIFY_FLAG" val="#wm#"/>
  <p:tag name="KSO_WM_DIAGRAM_GROUP_CODE" val="l1-1"/>
</p:tagLst>
</file>

<file path=ppt/tags/tag256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150995202*i*46"/>
  <p:tag name="KSO_WM_TEMPLATE_CATEGORY" val="diagram"/>
  <p:tag name="KSO_WM_TEMPLATE_INDEX" val="783"/>
</p:tagLst>
</file>

<file path=ppt/tags/tag257.xml><?xml version="1.0" encoding="utf-8"?>
<p:tagLst xmlns:p="http://schemas.openxmlformats.org/presentationml/2006/main">
  <p:tag name="KSO_WM_TAG_VERSION" val="1.0"/>
  <p:tag name="KSO_WM_TEMPLATE_CATEGORY" val="diagram"/>
  <p:tag name="KSO_WM_TEMPLATE_INDEX" val="783"/>
  <p:tag name="KSO_WM_UNIT_TYPE" val="l_i"/>
  <p:tag name="KSO_WM_UNIT_INDEX" val="1_18"/>
  <p:tag name="KSO_WM_UNIT_ID" val="150995202*l_i*1_18"/>
  <p:tag name="KSO_WM_UNIT_CLEAR" val="1"/>
  <p:tag name="KSO_WM_UNIT_LAYERLEVEL" val="1_1"/>
  <p:tag name="KSO_WM_BEAUTIFY_FLAG" val="#wm#"/>
  <p:tag name="KSO_WM_DIAGRAM_GROUP_CODE" val="l1-1"/>
</p:tagLst>
</file>

<file path=ppt/tags/tag258.xml><?xml version="1.0" encoding="utf-8"?>
<p:tagLst xmlns:p="http://schemas.openxmlformats.org/presentationml/2006/main">
  <p:tag name="KSO_WM_TAG_VERSION" val="1.0"/>
  <p:tag name="KSO_WM_TEMPLATE_CATEGORY" val="diagram"/>
  <p:tag name="KSO_WM_TEMPLATE_INDEX" val="783"/>
  <p:tag name="KSO_WM_UNIT_TYPE" val="l_i"/>
  <p:tag name="KSO_WM_UNIT_INDEX" val="1_19"/>
  <p:tag name="KSO_WM_UNIT_ID" val="150995202*l_i*1_19"/>
  <p:tag name="KSO_WM_UNIT_CLEAR" val="1"/>
  <p:tag name="KSO_WM_UNIT_LAYERLEVEL" val="1_1"/>
  <p:tag name="KSO_WM_BEAUTIFY_FLAG" val="#wm#"/>
  <p:tag name="KSO_WM_DIAGRAM_GROUP_CODE" val="l1-1"/>
</p:tagLst>
</file>

<file path=ppt/tags/tag259.xml><?xml version="1.0" encoding="utf-8"?>
<p:tagLst xmlns:p="http://schemas.openxmlformats.org/presentationml/2006/main">
  <p:tag name="KSO_WM_TAG_VERSION" val="1.0"/>
  <p:tag name="KSO_WM_TEMPLATE_CATEGORY" val="diagram"/>
  <p:tag name="KSO_WM_TEMPLATE_INDEX" val="783"/>
  <p:tag name="KSO_WM_UNIT_TYPE" val="l_i"/>
  <p:tag name="KSO_WM_UNIT_INDEX" val="1_20"/>
  <p:tag name="KSO_WM_UNIT_ID" val="150995202*l_i*1_20"/>
  <p:tag name="KSO_WM_UNIT_CLEAR" val="1"/>
  <p:tag name="KSO_WM_UNIT_LAYERLEVEL" val="1_1"/>
  <p:tag name="KSO_WM_BEAUTIFY_FLAG" val="#wm#"/>
  <p:tag name="KSO_WM_DIAGRAM_GROUP_CODE" val="l1-1"/>
</p:tagLst>
</file>

<file path=ppt/tags/tag26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606"/>
  <p:tag name="KSO_WM_UNIT_TYPE" val="m_i"/>
  <p:tag name="KSO_WM_UNIT_INDEX" val="1_4"/>
  <p:tag name="KSO_WM_UNIT_ID" val="diagram160606_6*m_i*1_4"/>
  <p:tag name="KSO_WM_UNIT_CLEAR" val="1"/>
  <p:tag name="KSO_WM_UNIT_LAYERLEVEL" val="1_1"/>
  <p:tag name="KSO_WM_DIAGRAM_GROUP_CODE" val="m1-1"/>
</p:tagLst>
</file>

<file path=ppt/tags/tag260.xml><?xml version="1.0" encoding="utf-8"?>
<p:tagLst xmlns:p="http://schemas.openxmlformats.org/presentationml/2006/main">
  <p:tag name="KSO_WM_TAG_VERSION" val="1.0"/>
  <p:tag name="KSO_WM_TEMPLATE_CATEGORY" val="diagram"/>
  <p:tag name="KSO_WM_TEMPLATE_INDEX" val="783"/>
  <p:tag name="KSO_WM_UNIT_TYPE" val="l_h_f"/>
  <p:tag name="KSO_WM_UNIT_INDEX" val="1_4_1"/>
  <p:tag name="KSO_WM_UNIT_ID" val="150995202*l_h_f*1_4_1"/>
  <p:tag name="KSO_WM_UNIT_CLEAR" val="1"/>
  <p:tag name="KSO_WM_UNIT_LAYERLEVEL" val="1_1_1"/>
  <p:tag name="KSO_WM_UNIT_VALUE" val="21"/>
  <p:tag name="KSO_WM_UNIT_HIGHLIGHT" val="0"/>
  <p:tag name="KSO_WM_UNIT_COMPATIBLE" val="0"/>
  <p:tag name="KSO_WM_BEAUTIFY_FLAG" val="#wm#"/>
  <p:tag name="KSO_WM_UNIT_PRESET_TEXT_INDEX" val="4"/>
  <p:tag name="KSO_WM_UNIT_PRESET_TEXT_LEN" val="26"/>
  <p:tag name="KSO_WM_DIAGRAM_GROUP_CODE" val="l1-1"/>
</p:tagLst>
</file>

<file path=ppt/tags/tag261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150995202*i*55"/>
  <p:tag name="KSO_WM_TEMPLATE_CATEGORY" val="diagram"/>
  <p:tag name="KSO_WM_TEMPLATE_INDEX" val="783"/>
</p:tagLst>
</file>

<file path=ppt/tags/tag262.xml><?xml version="1.0" encoding="utf-8"?>
<p:tagLst xmlns:p="http://schemas.openxmlformats.org/presentationml/2006/main">
  <p:tag name="KSO_WM_TAG_VERSION" val="1.0"/>
  <p:tag name="KSO_WM_TEMPLATE_CATEGORY" val="diagram"/>
  <p:tag name="KSO_WM_TEMPLATE_INDEX" val="783"/>
  <p:tag name="KSO_WM_UNIT_TYPE" val="l_i"/>
  <p:tag name="KSO_WM_UNIT_INDEX" val="1_21"/>
  <p:tag name="KSO_WM_UNIT_ID" val="150995202*l_i*1_21"/>
  <p:tag name="KSO_WM_UNIT_CLEAR" val="1"/>
  <p:tag name="KSO_WM_UNIT_LAYERLEVEL" val="1_1"/>
  <p:tag name="KSO_WM_BEAUTIFY_FLAG" val="#wm#"/>
  <p:tag name="KSO_WM_DIAGRAM_GROUP_CODE" val="l1-1"/>
</p:tagLst>
</file>

<file path=ppt/tags/tag263.xml><?xml version="1.0" encoding="utf-8"?>
<p:tagLst xmlns:p="http://schemas.openxmlformats.org/presentationml/2006/main">
  <p:tag name="KSO_WM_TAG_VERSION" val="1.0"/>
  <p:tag name="KSO_WM_TEMPLATE_CATEGORY" val="diagram"/>
  <p:tag name="KSO_WM_TEMPLATE_INDEX" val="783"/>
  <p:tag name="KSO_WM_UNIT_TYPE" val="l_i"/>
  <p:tag name="KSO_WM_UNIT_INDEX" val="1_22"/>
  <p:tag name="KSO_WM_UNIT_ID" val="150995202*l_i*1_22"/>
  <p:tag name="KSO_WM_UNIT_CLEAR" val="1"/>
  <p:tag name="KSO_WM_UNIT_LAYERLEVEL" val="1_1"/>
  <p:tag name="KSO_WM_BEAUTIFY_FLAG" val="#wm#"/>
  <p:tag name="KSO_WM_DIAGRAM_GROUP_CODE" val="l1-1"/>
</p:tagLst>
</file>

<file path=ppt/tags/tag264.xml><?xml version="1.0" encoding="utf-8"?>
<p:tagLst xmlns:p="http://schemas.openxmlformats.org/presentationml/2006/main">
  <p:tag name="KSO_WM_TAG_VERSION" val="1.0"/>
  <p:tag name="KSO_WM_TEMPLATE_CATEGORY" val="diagram"/>
  <p:tag name="KSO_WM_TEMPLATE_INDEX" val="783"/>
  <p:tag name="KSO_WM_UNIT_TYPE" val="l_i"/>
  <p:tag name="KSO_WM_UNIT_INDEX" val="1_23"/>
  <p:tag name="KSO_WM_UNIT_ID" val="150995202*l_i*1_23"/>
  <p:tag name="KSO_WM_UNIT_CLEAR" val="1"/>
  <p:tag name="KSO_WM_UNIT_LAYERLEVEL" val="1_1"/>
  <p:tag name="KSO_WM_BEAUTIFY_FLAG" val="#wm#"/>
  <p:tag name="KSO_WM_DIAGRAM_GROUP_CODE" val="l1-1"/>
</p:tagLst>
</file>

<file path=ppt/tags/tag265.xml><?xml version="1.0" encoding="utf-8"?>
<p:tagLst xmlns:p="http://schemas.openxmlformats.org/presentationml/2006/main">
  <p:tag name="KSO_WM_TAG_VERSION" val="1.0"/>
  <p:tag name="KSO_WM_TEMPLATE_CATEGORY" val="diagram"/>
  <p:tag name="KSO_WM_TEMPLATE_INDEX" val="783"/>
  <p:tag name="KSO_WM_UNIT_TYPE" val="l_i"/>
  <p:tag name="KSO_WM_UNIT_INDEX" val="1_24"/>
  <p:tag name="KSO_WM_UNIT_ID" val="150995202*l_i*1_24"/>
  <p:tag name="KSO_WM_UNIT_CLEAR" val="1"/>
  <p:tag name="KSO_WM_UNIT_LAYERLEVEL" val="1_1"/>
  <p:tag name="KSO_WM_BEAUTIFY_FLAG" val="#wm#"/>
  <p:tag name="KSO_WM_DIAGRAM_GROUP_CODE" val="l1-1"/>
</p:tagLst>
</file>

<file path=ppt/tags/tag266.xml><?xml version="1.0" encoding="utf-8"?>
<p:tagLst xmlns:p="http://schemas.openxmlformats.org/presentationml/2006/main">
  <p:tag name="KSO_WM_TAG_VERSION" val="1.0"/>
  <p:tag name="KSO_WM_TEMPLATE_CATEGORY" val="diagram"/>
  <p:tag name="KSO_WM_TEMPLATE_INDEX" val="783"/>
  <p:tag name="KSO_WM_UNIT_TYPE" val="l_i"/>
  <p:tag name="KSO_WM_UNIT_INDEX" val="1_25"/>
  <p:tag name="KSO_WM_UNIT_ID" val="150995202*l_i*1_25"/>
  <p:tag name="KSO_WM_UNIT_CLEAR" val="1"/>
  <p:tag name="KSO_WM_UNIT_LAYERLEVEL" val="1_1"/>
  <p:tag name="KSO_WM_BEAUTIFY_FLAG" val="#wm#"/>
  <p:tag name="KSO_WM_DIAGRAM_GROUP_CODE" val="l1-1"/>
</p:tagLst>
</file>

<file path=ppt/tags/tag267.xml><?xml version="1.0" encoding="utf-8"?>
<p:tagLst xmlns:p="http://schemas.openxmlformats.org/presentationml/2006/main">
  <p:tag name="KSO_WM_TAG_VERSION" val="1.0"/>
  <p:tag name="KSO_WM_TEMPLATE_CATEGORY" val="diagram"/>
  <p:tag name="KSO_WM_TEMPLATE_INDEX" val="783"/>
  <p:tag name="KSO_WM_UNIT_TYPE" val="l_i"/>
  <p:tag name="KSO_WM_UNIT_INDEX" val="1_26"/>
  <p:tag name="KSO_WM_UNIT_ID" val="150995202*l_i*1_26"/>
  <p:tag name="KSO_WM_UNIT_CLEAR" val="1"/>
  <p:tag name="KSO_WM_UNIT_LAYERLEVEL" val="1_1"/>
  <p:tag name="KSO_WM_BEAUTIFY_FLAG" val="#wm#"/>
  <p:tag name="KSO_WM_DIAGRAM_GROUP_CODE" val="l1-1"/>
</p:tagLst>
</file>

<file path=ppt/tags/tag268.xml><?xml version="1.0" encoding="utf-8"?>
<p:tagLst xmlns:p="http://schemas.openxmlformats.org/presentationml/2006/main">
  <p:tag name="KSO_WM_TAG_VERSION" val="1.0"/>
  <p:tag name="KSO_WM_TEMPLATE_CATEGORY" val="diagram"/>
  <p:tag name="KSO_WM_TEMPLATE_INDEX" val="783"/>
  <p:tag name="KSO_WM_UNIT_TYPE" val="l_i"/>
  <p:tag name="KSO_WM_UNIT_INDEX" val="1_27"/>
  <p:tag name="KSO_WM_UNIT_ID" val="150995202*l_i*1_27"/>
  <p:tag name="KSO_WM_UNIT_CLEAR" val="1"/>
  <p:tag name="KSO_WM_UNIT_LAYERLEVEL" val="1_1"/>
  <p:tag name="KSO_WM_BEAUTIFY_FLAG" val="#wm#"/>
  <p:tag name="KSO_WM_DIAGRAM_GROUP_CODE" val="l1-1"/>
</p:tagLst>
</file>

<file path=ppt/tags/tag269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150995202*i*66"/>
  <p:tag name="KSO_WM_TEMPLATE_CATEGORY" val="diagram"/>
  <p:tag name="KSO_WM_TEMPLATE_INDEX" val="783"/>
</p:tagLst>
</file>

<file path=ppt/tags/tag27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606"/>
  <p:tag name="KSO_WM_UNIT_TYPE" val="m_i"/>
  <p:tag name="KSO_WM_UNIT_INDEX" val="1_5"/>
  <p:tag name="KSO_WM_UNIT_ID" val="diagram160606_6*m_i*1_5"/>
  <p:tag name="KSO_WM_UNIT_CLEAR" val="1"/>
  <p:tag name="KSO_WM_UNIT_LAYERLEVEL" val="1_1"/>
  <p:tag name="KSO_WM_DIAGRAM_GROUP_CODE" val="m1-1"/>
</p:tagLst>
</file>

<file path=ppt/tags/tag270.xml><?xml version="1.0" encoding="utf-8"?>
<p:tagLst xmlns:p="http://schemas.openxmlformats.org/presentationml/2006/main">
  <p:tag name="KSO_WM_TAG_VERSION" val="1.0"/>
  <p:tag name="KSO_WM_TEMPLATE_CATEGORY" val="diagram"/>
  <p:tag name="KSO_WM_TEMPLATE_INDEX" val="783"/>
  <p:tag name="KSO_WM_UNIT_TYPE" val="l_i"/>
  <p:tag name="KSO_WM_UNIT_INDEX" val="1_28"/>
  <p:tag name="KSO_WM_UNIT_ID" val="150995202*l_i*1_28"/>
  <p:tag name="KSO_WM_UNIT_CLEAR" val="1"/>
  <p:tag name="KSO_WM_UNIT_LAYERLEVEL" val="1_1"/>
  <p:tag name="KSO_WM_BEAUTIFY_FLAG" val="#wm#"/>
  <p:tag name="KSO_WM_DIAGRAM_GROUP_CODE" val="l1-1"/>
</p:tagLst>
</file>

<file path=ppt/tags/tag271.xml><?xml version="1.0" encoding="utf-8"?>
<p:tagLst xmlns:p="http://schemas.openxmlformats.org/presentationml/2006/main">
  <p:tag name="KSO_WM_TAG_VERSION" val="1.0"/>
  <p:tag name="KSO_WM_TEMPLATE_CATEGORY" val="diagram"/>
  <p:tag name="KSO_WM_TEMPLATE_INDEX" val="783"/>
  <p:tag name="KSO_WM_UNIT_TYPE" val="l_i"/>
  <p:tag name="KSO_WM_UNIT_INDEX" val="1_29"/>
  <p:tag name="KSO_WM_UNIT_ID" val="150995202*l_i*1_29"/>
  <p:tag name="KSO_WM_UNIT_CLEAR" val="1"/>
  <p:tag name="KSO_WM_UNIT_LAYERLEVEL" val="1_1"/>
  <p:tag name="KSO_WM_BEAUTIFY_FLAG" val="#wm#"/>
  <p:tag name="KSO_WM_DIAGRAM_GROUP_CODE" val="l1-1"/>
</p:tagLst>
</file>

<file path=ppt/tags/tag272.xml><?xml version="1.0" encoding="utf-8"?>
<p:tagLst xmlns:p="http://schemas.openxmlformats.org/presentationml/2006/main">
  <p:tag name="KSO_WM_TAG_VERSION" val="1.0"/>
  <p:tag name="KSO_WM_TEMPLATE_CATEGORY" val="diagram"/>
  <p:tag name="KSO_WM_TEMPLATE_INDEX" val="783"/>
  <p:tag name="KSO_WM_UNIT_TYPE" val="l_h_f"/>
  <p:tag name="KSO_WM_UNIT_INDEX" val="1_5_1"/>
  <p:tag name="KSO_WM_UNIT_ID" val="150995202*l_h_f*1_5_1"/>
  <p:tag name="KSO_WM_UNIT_CLEAR" val="1"/>
  <p:tag name="KSO_WM_UNIT_LAYERLEVEL" val="1_1_1"/>
  <p:tag name="KSO_WM_UNIT_VALUE" val="21"/>
  <p:tag name="KSO_WM_UNIT_HIGHLIGHT" val="0"/>
  <p:tag name="KSO_WM_UNIT_COMPATIBLE" val="0"/>
  <p:tag name="KSO_WM_BEAUTIFY_FLAG" val="#wm#"/>
  <p:tag name="KSO_WM_UNIT_PRESET_TEXT_INDEX" val="4"/>
  <p:tag name="KSO_WM_UNIT_PRESET_TEXT_LEN" val="26"/>
  <p:tag name="KSO_WM_DIAGRAM_GROUP_CODE" val="l1-1"/>
</p:tagLst>
</file>

<file path=ppt/tags/tag273.xml><?xml version="1.0" encoding="utf-8"?>
<p:tagLst xmlns:p="http://schemas.openxmlformats.org/presentationml/2006/main">
  <p:tag name="KSO_WM_SLIDE_ID" val="150995202"/>
  <p:tag name="KSO_WM_SLIDE_INDEX" val="2"/>
  <p:tag name="KSO_WM_SLIDE_ITEM_CNT" val="5"/>
  <p:tag name="KSO_WM_SLIDE_LAYOUT" val="l_a"/>
  <p:tag name="KSO_WM_SLIDE_LAYOUT_CNT" val="1_1"/>
  <p:tag name="KSO_WM_SLIDE_TYPE" val="text"/>
  <p:tag name="KSO_WM_BEAUTIFY_FLAG" val="#wm#"/>
  <p:tag name="KSO_WM_SLIDE_POSITION" val="101*138"/>
  <p:tag name="KSO_WM_SLIDE_SIZE" val="759*383"/>
  <p:tag name="KSO_WM_TEMPLATE_CATEGORY" val="diagram"/>
  <p:tag name="KSO_WM_TEMPLATE_INDEX" val="783"/>
  <p:tag name="KSO_WM_TAG_VERSION" val="1.0"/>
  <p:tag name="KSO_WM_DIAGRAM_GROUP_CODE" val="l1-1"/>
</p:tagLst>
</file>

<file path=ppt/tags/tag274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168"/>
  <p:tag name="KSO_WM_UNIT_TYPE" val="a"/>
  <p:tag name="KSO_WM_UNIT_INDEX" val="1"/>
  <p:tag name="KSO_WM_UNIT_ID" val="custom160168_1*a*1"/>
  <p:tag name="KSO_WM_UNIT_CLEAR" val="1"/>
  <p:tag name="KSO_WM_UNIT_LAYERLEVEL" val="1"/>
  <p:tag name="KSO_WM_UNIT_VALUE" val="28"/>
  <p:tag name="KSO_WM_UNIT_ISCONTENTSTITLE" val="0"/>
  <p:tag name="KSO_WM_UNIT_HIGHLIGHT" val="0"/>
  <p:tag name="KSO_WM_UNIT_COMPATIBLE" val="0"/>
  <p:tag name="KSO_WM_UNIT_PRESET_TEXT_INDEX" val="3"/>
  <p:tag name="KSO_WM_UNIT_PRESET_TEXT_LEN" val="17"/>
</p:tagLst>
</file>

<file path=ppt/tags/tag275.xml><?xml version="1.0" encoding="utf-8"?>
<p:tagLst xmlns:p="http://schemas.openxmlformats.org/presentationml/2006/main">
  <p:tag name="KSO_WM_TEMPLATE_THUMBS_INDEX" val="1、4、8、10、18、24、25"/>
  <p:tag name="KSO_WM_TEMPLATE_CATEGORY" val="custom"/>
  <p:tag name="KSO_WM_TEMPLATE_INDEX" val="160168"/>
  <p:tag name="KSO_WM_TAG_VERSION" val="1.0"/>
  <p:tag name="KSO_WM_SLIDE_ID" val="custom160168_1"/>
  <p:tag name="KSO_WM_SLIDE_INDEX" val="1"/>
  <p:tag name="KSO_WM_SLIDE_ITEM_CNT" val="2"/>
  <p:tag name="KSO_WM_SLIDE_LAYOUT" val="a_b"/>
  <p:tag name="KSO_WM_SLIDE_LAYOUT_CNT" val="1_1"/>
  <p:tag name="KSO_WM_SLIDE_TYPE" val="title"/>
  <p:tag name="KSO_WM_BEAUTIFY_FLAG" val="#wm#"/>
</p:tagLst>
</file>

<file path=ppt/tags/tag28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606"/>
  <p:tag name="KSO_WM_UNIT_TYPE" val="m_i"/>
  <p:tag name="KSO_WM_UNIT_INDEX" val="1_6"/>
  <p:tag name="KSO_WM_UNIT_ID" val="diagram160606_6*m_i*1_6"/>
  <p:tag name="KSO_WM_UNIT_CLEAR" val="1"/>
  <p:tag name="KSO_WM_UNIT_LAYERLEVEL" val="1_1"/>
  <p:tag name="KSO_WM_DIAGRAM_GROUP_CODE" val="m1-1"/>
</p:tagLst>
</file>

<file path=ppt/tags/tag29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606"/>
  <p:tag name="KSO_WM_UNIT_TYPE" val="m_i"/>
  <p:tag name="KSO_WM_UNIT_INDEX" val="1_7"/>
  <p:tag name="KSO_WM_UNIT_ID" val="diagram160606_6*m_i*1_7"/>
  <p:tag name="KSO_WM_UNIT_CLEAR" val="1"/>
  <p:tag name="KSO_WM_UNIT_LAYERLEVEL" val="1_1"/>
  <p:tag name="KSO_WM_DIAGRAM_GROUP_CODE" val="m1-1"/>
</p:tagLst>
</file>

<file path=ppt/tags/tag3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732"/>
  <p:tag name="KSO_WM_UNIT_TYPE" val="l_i"/>
  <p:tag name="KSO_WM_UNIT_INDEX" val="1_1"/>
  <p:tag name="KSO_WM_UNIT_ID" val="diagram732_3*l_i*1_1"/>
  <p:tag name="KSO_WM_UNIT_CLEAR" val="1"/>
  <p:tag name="KSO_WM_UNIT_LAYERLEVEL" val="1_1"/>
  <p:tag name="KSO_WM_DIAGRAM_GROUP_CODE" val="l1-1"/>
</p:tagLst>
</file>

<file path=ppt/tags/tag30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606"/>
  <p:tag name="KSO_WM_UNIT_TYPE" val="m_i"/>
  <p:tag name="KSO_WM_UNIT_INDEX" val="1_8"/>
  <p:tag name="KSO_WM_UNIT_ID" val="diagram160606_6*m_i*1_8"/>
  <p:tag name="KSO_WM_UNIT_CLEAR" val="1"/>
  <p:tag name="KSO_WM_UNIT_LAYERLEVEL" val="1_1"/>
  <p:tag name="KSO_WM_DIAGRAM_GROUP_CODE" val="m1-1"/>
</p:tagLst>
</file>

<file path=ppt/tags/tag31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606"/>
  <p:tag name="KSO_WM_UNIT_TYPE" val="m_i"/>
  <p:tag name="KSO_WM_UNIT_INDEX" val="1_9"/>
  <p:tag name="KSO_WM_UNIT_ID" val="diagram160606_6*m_i*1_9"/>
  <p:tag name="KSO_WM_UNIT_CLEAR" val="1"/>
  <p:tag name="KSO_WM_UNIT_LAYERLEVEL" val="1_1"/>
  <p:tag name="KSO_WM_DIAGRAM_GROUP_CODE" val="m1-1"/>
</p:tagLst>
</file>

<file path=ppt/tags/tag32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diagram160606_6*i*22"/>
  <p:tag name="KSO_WM_TEMPLATE_CATEGORY" val="diagram"/>
  <p:tag name="KSO_WM_TEMPLATE_INDEX" val="160606"/>
</p:tagLst>
</file>

<file path=ppt/tags/tag33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606"/>
  <p:tag name="KSO_WM_UNIT_TYPE" val="m_h_f"/>
  <p:tag name="KSO_WM_UNIT_INDEX" val="1_2_1"/>
  <p:tag name="KSO_WM_UNIT_ID" val="diagram160606_6*m_h_f*1_2_1"/>
  <p:tag name="KSO_WM_UNIT_CLEAR" val="1"/>
  <p:tag name="KSO_WM_UNIT_LAYERLEVEL" val="1_1_1"/>
  <p:tag name="KSO_WM_UNIT_VALUE" val="48"/>
  <p:tag name="KSO_WM_UNIT_HIGHLIGHT" val="0"/>
  <p:tag name="KSO_WM_UNIT_COMPATIBLE" val="0"/>
  <p:tag name="KSO_WM_DIAGRAM_GROUP_CODE" val="m1-1"/>
  <p:tag name="KSO_WM_UNIT_PRESET_TEXT" val="LOREM IPSUM"/>
</p:tagLst>
</file>

<file path=ppt/tags/tag34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606"/>
  <p:tag name="KSO_WM_UNIT_TYPE" val="m_i"/>
  <p:tag name="KSO_WM_UNIT_INDEX" val="1_10"/>
  <p:tag name="KSO_WM_UNIT_ID" val="diagram160606_6*m_i*1_10"/>
  <p:tag name="KSO_WM_UNIT_CLEAR" val="1"/>
  <p:tag name="KSO_WM_UNIT_LAYERLEVEL" val="1_1"/>
  <p:tag name="KSO_WM_DIAGRAM_GROUP_CODE" val="m1-1"/>
</p:tagLst>
</file>

<file path=ppt/tags/tag35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606"/>
  <p:tag name="KSO_WM_UNIT_TYPE" val="m_i"/>
  <p:tag name="KSO_WM_UNIT_INDEX" val="1_11"/>
  <p:tag name="KSO_WM_UNIT_ID" val="diagram160606_6*m_i*1_11"/>
  <p:tag name="KSO_WM_UNIT_CLEAR" val="1"/>
  <p:tag name="KSO_WM_UNIT_LAYERLEVEL" val="1_1"/>
  <p:tag name="KSO_WM_DIAGRAM_GROUP_CODE" val="m1-1"/>
</p:tagLst>
</file>

<file path=ppt/tags/tag36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606"/>
  <p:tag name="KSO_WM_UNIT_TYPE" val="m_i"/>
  <p:tag name="KSO_WM_UNIT_INDEX" val="1_12"/>
  <p:tag name="KSO_WM_UNIT_ID" val="diagram160606_6*m_i*1_12"/>
  <p:tag name="KSO_WM_UNIT_CLEAR" val="1"/>
  <p:tag name="KSO_WM_UNIT_LAYERLEVEL" val="1_1"/>
  <p:tag name="KSO_WM_DIAGRAM_GROUP_CODE" val="m1-1"/>
</p:tagLst>
</file>

<file path=ppt/tags/tag37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606"/>
  <p:tag name="KSO_WM_UNIT_TYPE" val="m_i"/>
  <p:tag name="KSO_WM_UNIT_INDEX" val="1_13"/>
  <p:tag name="KSO_WM_UNIT_ID" val="diagram160606_6*m_i*1_13"/>
  <p:tag name="KSO_WM_UNIT_CLEAR" val="1"/>
  <p:tag name="KSO_WM_UNIT_LAYERLEVEL" val="1_1"/>
  <p:tag name="KSO_WM_DIAGRAM_GROUP_CODE" val="m1-1"/>
</p:tagLst>
</file>

<file path=ppt/tags/tag38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606"/>
  <p:tag name="KSO_WM_UNIT_TYPE" val="m_i"/>
  <p:tag name="KSO_WM_UNIT_INDEX" val="1_14"/>
  <p:tag name="KSO_WM_UNIT_ID" val="diagram160606_6*m_i*1_14"/>
  <p:tag name="KSO_WM_UNIT_CLEAR" val="1"/>
  <p:tag name="KSO_WM_UNIT_LAYERLEVEL" val="1_1"/>
  <p:tag name="KSO_WM_DIAGRAM_GROUP_CODE" val="m1-1"/>
</p:tagLst>
</file>

<file path=ppt/tags/tag39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606"/>
  <p:tag name="KSO_WM_UNIT_TYPE" val="m_i"/>
  <p:tag name="KSO_WM_UNIT_INDEX" val="1_15"/>
  <p:tag name="KSO_WM_UNIT_ID" val="diagram160606_6*m_i*1_15"/>
  <p:tag name="KSO_WM_UNIT_CLEAR" val="1"/>
  <p:tag name="KSO_WM_UNIT_LAYERLEVEL" val="1_1"/>
  <p:tag name="KSO_WM_DIAGRAM_GROUP_CODE" val="m1-1"/>
</p:tagLst>
</file>

<file path=ppt/tags/tag4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732"/>
  <p:tag name="KSO_WM_UNIT_TYPE" val="l_i"/>
  <p:tag name="KSO_WM_UNIT_INDEX" val="1_2"/>
  <p:tag name="KSO_WM_UNIT_ID" val="diagram732_3*l_i*1_2"/>
  <p:tag name="KSO_WM_UNIT_CLEAR" val="1"/>
  <p:tag name="KSO_WM_UNIT_LAYERLEVEL" val="1_1"/>
  <p:tag name="KSO_WM_DIAGRAM_GROUP_CODE" val="l1-1"/>
</p:tagLst>
</file>

<file path=ppt/tags/tag40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606"/>
  <p:tag name="KSO_WM_UNIT_TYPE" val="m_i"/>
  <p:tag name="KSO_WM_UNIT_INDEX" val="1_16"/>
  <p:tag name="KSO_WM_UNIT_ID" val="diagram160606_6*m_i*1_16"/>
  <p:tag name="KSO_WM_UNIT_CLEAR" val="1"/>
  <p:tag name="KSO_WM_UNIT_LAYERLEVEL" val="1_1"/>
  <p:tag name="KSO_WM_DIAGRAM_GROUP_CODE" val="m1-1"/>
</p:tagLst>
</file>

<file path=ppt/tags/tag41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606"/>
  <p:tag name="KSO_WM_UNIT_TYPE" val="m_i"/>
  <p:tag name="KSO_WM_UNIT_INDEX" val="1_17"/>
  <p:tag name="KSO_WM_UNIT_ID" val="diagram160606_6*m_i*1_17"/>
  <p:tag name="KSO_WM_UNIT_CLEAR" val="1"/>
  <p:tag name="KSO_WM_UNIT_LAYERLEVEL" val="1_1"/>
  <p:tag name="KSO_WM_DIAGRAM_GROUP_CODE" val="m1-1"/>
</p:tagLst>
</file>

<file path=ppt/tags/tag42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606"/>
  <p:tag name="KSO_WM_UNIT_TYPE" val="m_i"/>
  <p:tag name="KSO_WM_UNIT_INDEX" val="1_18"/>
  <p:tag name="KSO_WM_UNIT_ID" val="diagram160606_6*m_i*1_18"/>
  <p:tag name="KSO_WM_UNIT_CLEAR" val="1"/>
  <p:tag name="KSO_WM_UNIT_LAYERLEVEL" val="1_1"/>
  <p:tag name="KSO_WM_DIAGRAM_GROUP_CODE" val="m1-1"/>
</p:tagLst>
</file>

<file path=ppt/tags/tag43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diagram160606_6*i*43"/>
  <p:tag name="KSO_WM_TEMPLATE_CATEGORY" val="diagram"/>
  <p:tag name="KSO_WM_TEMPLATE_INDEX" val="160606"/>
</p:tagLst>
</file>

<file path=ppt/tags/tag44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606"/>
  <p:tag name="KSO_WM_UNIT_TYPE" val="m_h_f"/>
  <p:tag name="KSO_WM_UNIT_INDEX" val="1_4_1"/>
  <p:tag name="KSO_WM_UNIT_ID" val="diagram160606_6*m_h_f*1_4_1"/>
  <p:tag name="KSO_WM_UNIT_CLEAR" val="1"/>
  <p:tag name="KSO_WM_UNIT_LAYERLEVEL" val="1_1_1"/>
  <p:tag name="KSO_WM_UNIT_VALUE" val="48"/>
  <p:tag name="KSO_WM_UNIT_HIGHLIGHT" val="0"/>
  <p:tag name="KSO_WM_UNIT_COMPATIBLE" val="0"/>
  <p:tag name="KSO_WM_DIAGRAM_GROUP_CODE" val="m1-1"/>
  <p:tag name="KSO_WM_UNIT_PRESET_TEXT" val="LOREM IPSUM"/>
</p:tagLst>
</file>

<file path=ppt/tags/tag45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606"/>
  <p:tag name="KSO_WM_UNIT_TYPE" val="m_i"/>
  <p:tag name="KSO_WM_UNIT_INDEX" val="1_19"/>
  <p:tag name="KSO_WM_UNIT_ID" val="diagram160606_6*m_i*1_19"/>
  <p:tag name="KSO_WM_UNIT_CLEAR" val="1"/>
  <p:tag name="KSO_WM_UNIT_LAYERLEVEL" val="1_1"/>
  <p:tag name="KSO_WM_DIAGRAM_GROUP_CODE" val="m1-1"/>
</p:tagLst>
</file>

<file path=ppt/tags/tag46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606"/>
  <p:tag name="KSO_WM_UNIT_TYPE" val="m_i"/>
  <p:tag name="KSO_WM_UNIT_INDEX" val="1_20"/>
  <p:tag name="KSO_WM_UNIT_ID" val="diagram160606_6*m_i*1_20"/>
  <p:tag name="KSO_WM_UNIT_CLEAR" val="1"/>
  <p:tag name="KSO_WM_UNIT_LAYERLEVEL" val="1_1"/>
  <p:tag name="KSO_WM_DIAGRAM_GROUP_CODE" val="m1-1"/>
</p:tagLst>
</file>

<file path=ppt/tags/tag47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606"/>
  <p:tag name="KSO_WM_UNIT_TYPE" val="m_i"/>
  <p:tag name="KSO_WM_UNIT_INDEX" val="1_21"/>
  <p:tag name="KSO_WM_UNIT_ID" val="diagram160606_6*m_i*1_21"/>
  <p:tag name="KSO_WM_UNIT_CLEAR" val="1"/>
  <p:tag name="KSO_WM_UNIT_LAYERLEVEL" val="1_1"/>
  <p:tag name="KSO_WM_DIAGRAM_GROUP_CODE" val="m1-1"/>
</p:tagLst>
</file>

<file path=ppt/tags/tag48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606"/>
  <p:tag name="KSO_WM_UNIT_TYPE" val="m_i"/>
  <p:tag name="KSO_WM_UNIT_INDEX" val="1_22"/>
  <p:tag name="KSO_WM_UNIT_ID" val="diagram160606_6*m_i*1_22"/>
  <p:tag name="KSO_WM_UNIT_CLEAR" val="1"/>
  <p:tag name="KSO_WM_UNIT_LAYERLEVEL" val="1_1"/>
  <p:tag name="KSO_WM_DIAGRAM_GROUP_CODE" val="m1-1"/>
</p:tagLst>
</file>

<file path=ppt/tags/tag49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606"/>
  <p:tag name="KSO_WM_UNIT_TYPE" val="m_i"/>
  <p:tag name="KSO_WM_UNIT_INDEX" val="1_23"/>
  <p:tag name="KSO_WM_UNIT_ID" val="diagram160606_6*m_i*1_23"/>
  <p:tag name="KSO_WM_UNIT_CLEAR" val="1"/>
  <p:tag name="KSO_WM_UNIT_LAYERLEVEL" val="1_1"/>
  <p:tag name="KSO_WM_DIAGRAM_GROUP_CODE" val="m1-1"/>
</p:tagLst>
</file>

<file path=ppt/tags/tag5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diagram732_3*i*7"/>
  <p:tag name="KSO_WM_TEMPLATE_CATEGORY" val="diagram"/>
  <p:tag name="KSO_WM_TEMPLATE_INDEX" val="732"/>
</p:tagLst>
</file>

<file path=ppt/tags/tag50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606"/>
  <p:tag name="KSO_WM_UNIT_TYPE" val="m_i"/>
  <p:tag name="KSO_WM_UNIT_INDEX" val="1_24"/>
  <p:tag name="KSO_WM_UNIT_ID" val="diagram160606_6*m_i*1_24"/>
  <p:tag name="KSO_WM_UNIT_CLEAR" val="1"/>
  <p:tag name="KSO_WM_UNIT_LAYERLEVEL" val="1_1"/>
  <p:tag name="KSO_WM_DIAGRAM_GROUP_CODE" val="m1-1"/>
</p:tagLst>
</file>

<file path=ppt/tags/tag51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606"/>
  <p:tag name="KSO_WM_UNIT_TYPE" val="m_i"/>
  <p:tag name="KSO_WM_UNIT_INDEX" val="1_25"/>
  <p:tag name="KSO_WM_UNIT_ID" val="diagram160606_6*m_i*1_25"/>
  <p:tag name="KSO_WM_UNIT_CLEAR" val="1"/>
  <p:tag name="KSO_WM_UNIT_LAYERLEVEL" val="1_1"/>
  <p:tag name="KSO_WM_DIAGRAM_GROUP_CODE" val="m1-1"/>
</p:tagLst>
</file>

<file path=ppt/tags/tag52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606"/>
  <p:tag name="KSO_WM_UNIT_TYPE" val="m_i"/>
  <p:tag name="KSO_WM_UNIT_INDEX" val="1_26"/>
  <p:tag name="KSO_WM_UNIT_ID" val="diagram160606_6*m_i*1_26"/>
  <p:tag name="KSO_WM_UNIT_CLEAR" val="1"/>
  <p:tag name="KSO_WM_UNIT_LAYERLEVEL" val="1_1"/>
  <p:tag name="KSO_WM_DIAGRAM_GROUP_CODE" val="m1-1"/>
</p:tagLst>
</file>

<file path=ppt/tags/tag53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606"/>
  <p:tag name="KSO_WM_UNIT_TYPE" val="m_i"/>
  <p:tag name="KSO_WM_UNIT_INDEX" val="1_27"/>
  <p:tag name="KSO_WM_UNIT_ID" val="diagram160606_6*m_i*1_27"/>
  <p:tag name="KSO_WM_UNIT_CLEAR" val="1"/>
  <p:tag name="KSO_WM_UNIT_LAYERLEVEL" val="1_1"/>
  <p:tag name="KSO_WM_DIAGRAM_GROUP_CODE" val="m1-1"/>
</p:tagLst>
</file>

<file path=ppt/tags/tag54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diagram160606_6*i*64"/>
  <p:tag name="KSO_WM_TEMPLATE_CATEGORY" val="diagram"/>
  <p:tag name="KSO_WM_TEMPLATE_INDEX" val="160606"/>
</p:tagLst>
</file>

<file path=ppt/tags/tag55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606"/>
  <p:tag name="KSO_WM_UNIT_TYPE" val="m_h_f"/>
  <p:tag name="KSO_WM_UNIT_INDEX" val="1_5_1"/>
  <p:tag name="KSO_WM_UNIT_ID" val="diagram160606_6*m_h_f*1_5_1"/>
  <p:tag name="KSO_WM_UNIT_CLEAR" val="1"/>
  <p:tag name="KSO_WM_UNIT_LAYERLEVEL" val="1_1_1"/>
  <p:tag name="KSO_WM_UNIT_VALUE" val="48"/>
  <p:tag name="KSO_WM_UNIT_HIGHLIGHT" val="0"/>
  <p:tag name="KSO_WM_UNIT_COMPATIBLE" val="0"/>
  <p:tag name="KSO_WM_DIAGRAM_GROUP_CODE" val="m1-1"/>
  <p:tag name="KSO_WM_UNIT_PRESET_TEXT" val="LOREM IPSUM"/>
</p:tagLst>
</file>

<file path=ppt/tags/tag56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606"/>
  <p:tag name="KSO_WM_UNIT_TYPE" val="m_i"/>
  <p:tag name="KSO_WM_UNIT_INDEX" val="1_28"/>
  <p:tag name="KSO_WM_UNIT_ID" val="diagram160606_6*m_i*1_28"/>
  <p:tag name="KSO_WM_UNIT_CLEAR" val="1"/>
  <p:tag name="KSO_WM_UNIT_LAYERLEVEL" val="1_1"/>
  <p:tag name="KSO_WM_DIAGRAM_GROUP_CODE" val="m1-1"/>
</p:tagLst>
</file>

<file path=ppt/tags/tag57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606"/>
  <p:tag name="KSO_WM_UNIT_TYPE" val="m_i"/>
  <p:tag name="KSO_WM_UNIT_INDEX" val="1_29"/>
  <p:tag name="KSO_WM_UNIT_ID" val="diagram160606_6*m_i*1_29"/>
  <p:tag name="KSO_WM_UNIT_CLEAR" val="1"/>
  <p:tag name="KSO_WM_UNIT_LAYERLEVEL" val="1_1"/>
  <p:tag name="KSO_WM_DIAGRAM_GROUP_CODE" val="m1-1"/>
</p:tagLst>
</file>

<file path=ppt/tags/tag58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606"/>
  <p:tag name="KSO_WM_UNIT_TYPE" val="m_i"/>
  <p:tag name="KSO_WM_UNIT_INDEX" val="1_30"/>
  <p:tag name="KSO_WM_UNIT_ID" val="diagram160606_6*m_i*1_30"/>
  <p:tag name="KSO_WM_UNIT_CLEAR" val="1"/>
  <p:tag name="KSO_WM_UNIT_LAYERLEVEL" val="1_1"/>
  <p:tag name="KSO_WM_DIAGRAM_GROUP_CODE" val="m1-1"/>
</p:tagLst>
</file>

<file path=ppt/tags/tag59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606"/>
  <p:tag name="KSO_WM_UNIT_TYPE" val="m_i"/>
  <p:tag name="KSO_WM_UNIT_INDEX" val="1_31"/>
  <p:tag name="KSO_WM_UNIT_ID" val="diagram160606_6*m_i*1_31"/>
  <p:tag name="KSO_WM_UNIT_CLEAR" val="1"/>
  <p:tag name="KSO_WM_UNIT_LAYERLEVEL" val="1_1"/>
  <p:tag name="KSO_WM_DIAGRAM_GROUP_CODE" val="m1-1"/>
</p:tagLst>
</file>

<file path=ppt/tags/tag6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732"/>
  <p:tag name="KSO_WM_UNIT_TYPE" val="l_h_f"/>
  <p:tag name="KSO_WM_UNIT_INDEX" val="1_2_1"/>
  <p:tag name="KSO_WM_UNIT_ID" val="diagram732_3*l_h_f*1_2_1"/>
  <p:tag name="KSO_WM_UNIT_CLEAR" val="1"/>
  <p:tag name="KSO_WM_UNIT_LAYERLEVEL" val="1_1_1"/>
  <p:tag name="KSO_WM_UNIT_VALUE" val="30"/>
  <p:tag name="KSO_WM_UNIT_HIGHLIGHT" val="0"/>
  <p:tag name="KSO_WM_UNIT_COMPATIBLE" val="0"/>
  <p:tag name="KSO_WM_UNIT_PRESET_TEXT_INDEX" val="4"/>
  <p:tag name="KSO_WM_UNIT_PRESET_TEXT_LEN" val="26"/>
  <p:tag name="KSO_WM_DIAGRAM_GROUP_CODE" val="l1-1"/>
</p:tagLst>
</file>

<file path=ppt/tags/tag60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606"/>
  <p:tag name="KSO_WM_UNIT_TYPE" val="m_i"/>
  <p:tag name="KSO_WM_UNIT_INDEX" val="1_32"/>
  <p:tag name="KSO_WM_UNIT_ID" val="diagram160606_6*m_i*1_32"/>
  <p:tag name="KSO_WM_UNIT_CLEAR" val="1"/>
  <p:tag name="KSO_WM_UNIT_LAYERLEVEL" val="1_1"/>
  <p:tag name="KSO_WM_DIAGRAM_GROUP_CODE" val="m1-1"/>
</p:tagLst>
</file>

<file path=ppt/tags/tag61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606"/>
  <p:tag name="KSO_WM_UNIT_TYPE" val="m_i"/>
  <p:tag name="KSO_WM_UNIT_INDEX" val="1_33"/>
  <p:tag name="KSO_WM_UNIT_ID" val="diagram160606_6*m_i*1_33"/>
  <p:tag name="KSO_WM_UNIT_CLEAR" val="1"/>
  <p:tag name="KSO_WM_UNIT_LAYERLEVEL" val="1_1"/>
  <p:tag name="KSO_WM_DIAGRAM_GROUP_CODE" val="m1-1"/>
</p:tagLst>
</file>

<file path=ppt/tags/tag62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606"/>
  <p:tag name="KSO_WM_UNIT_TYPE" val="m_i"/>
  <p:tag name="KSO_WM_UNIT_INDEX" val="1_34"/>
  <p:tag name="KSO_WM_UNIT_ID" val="diagram160606_6*m_i*1_34"/>
  <p:tag name="KSO_WM_UNIT_CLEAR" val="1"/>
  <p:tag name="KSO_WM_UNIT_LAYERLEVEL" val="1_1"/>
  <p:tag name="KSO_WM_DIAGRAM_GROUP_CODE" val="m1-1"/>
</p:tagLst>
</file>

<file path=ppt/tags/tag63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606"/>
  <p:tag name="KSO_WM_UNIT_TYPE" val="m_i"/>
  <p:tag name="KSO_WM_UNIT_INDEX" val="1_35"/>
  <p:tag name="KSO_WM_UNIT_ID" val="diagram160606_6*m_i*1_35"/>
  <p:tag name="KSO_WM_UNIT_CLEAR" val="1"/>
  <p:tag name="KSO_WM_UNIT_LAYERLEVEL" val="1_1"/>
  <p:tag name="KSO_WM_DIAGRAM_GROUP_CODE" val="m1-1"/>
</p:tagLst>
</file>

<file path=ppt/tags/tag64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606"/>
  <p:tag name="KSO_WM_UNIT_TYPE" val="m_i"/>
  <p:tag name="KSO_WM_UNIT_INDEX" val="1_36"/>
  <p:tag name="KSO_WM_UNIT_ID" val="diagram160606_6*m_i*1_36"/>
  <p:tag name="KSO_WM_UNIT_CLEAR" val="1"/>
  <p:tag name="KSO_WM_UNIT_LAYERLEVEL" val="1_1"/>
  <p:tag name="KSO_WM_DIAGRAM_GROUP_CODE" val="m1-1"/>
</p:tagLst>
</file>

<file path=ppt/tags/tag65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diagram160606_6*i*85"/>
  <p:tag name="KSO_WM_TEMPLATE_CATEGORY" val="diagram"/>
  <p:tag name="KSO_WM_TEMPLATE_INDEX" val="160606"/>
</p:tagLst>
</file>

<file path=ppt/tags/tag66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606"/>
  <p:tag name="KSO_WM_UNIT_TYPE" val="m_h_f"/>
  <p:tag name="KSO_WM_UNIT_INDEX" val="1_3_1"/>
  <p:tag name="KSO_WM_UNIT_ID" val="diagram160606_6*m_h_f*1_3_1"/>
  <p:tag name="KSO_WM_UNIT_CLEAR" val="1"/>
  <p:tag name="KSO_WM_UNIT_LAYERLEVEL" val="1_1_1"/>
  <p:tag name="KSO_WM_UNIT_VALUE" val="48"/>
  <p:tag name="KSO_WM_UNIT_HIGHLIGHT" val="0"/>
  <p:tag name="KSO_WM_UNIT_COMPATIBLE" val="0"/>
  <p:tag name="KSO_WM_DIAGRAM_GROUP_CODE" val="m1-1"/>
  <p:tag name="KSO_WM_UNIT_PRESET_TEXT" val="LOREM IPSUM"/>
</p:tagLst>
</file>

<file path=ppt/tags/tag67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606"/>
  <p:tag name="KSO_WM_UNIT_TYPE" val="m_i"/>
  <p:tag name="KSO_WM_UNIT_INDEX" val="1_37"/>
  <p:tag name="KSO_WM_UNIT_ID" val="diagram160606_6*m_i*1_37"/>
  <p:tag name="KSO_WM_UNIT_CLEAR" val="1"/>
  <p:tag name="KSO_WM_UNIT_LAYERLEVEL" val="1_1"/>
  <p:tag name="KSO_WM_DIAGRAM_GROUP_CODE" val="m1-1"/>
</p:tagLst>
</file>

<file path=ppt/tags/tag68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606"/>
  <p:tag name="KSO_WM_UNIT_TYPE" val="m_i"/>
  <p:tag name="KSO_WM_UNIT_INDEX" val="1_38"/>
  <p:tag name="KSO_WM_UNIT_ID" val="diagram160606_6*m_i*1_38"/>
  <p:tag name="KSO_WM_UNIT_CLEAR" val="1"/>
  <p:tag name="KSO_WM_UNIT_LAYERLEVEL" val="1_1"/>
  <p:tag name="KSO_WM_DIAGRAM_GROUP_CODE" val="m1-1"/>
</p:tagLst>
</file>

<file path=ppt/tags/tag69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606"/>
  <p:tag name="KSO_WM_UNIT_TYPE" val="m_i"/>
  <p:tag name="KSO_WM_UNIT_INDEX" val="1_39"/>
  <p:tag name="KSO_WM_UNIT_ID" val="diagram160606_6*m_i*1_39"/>
  <p:tag name="KSO_WM_UNIT_CLEAR" val="1"/>
  <p:tag name="KSO_WM_UNIT_LAYERLEVEL" val="1_1"/>
  <p:tag name="KSO_WM_DIAGRAM_GROUP_CODE" val="m1-1"/>
</p:tagLst>
</file>

<file path=ppt/tags/tag7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732"/>
  <p:tag name="KSO_WM_UNIT_TYPE" val="l_i"/>
  <p:tag name="KSO_WM_UNIT_INDEX" val="1_3"/>
  <p:tag name="KSO_WM_UNIT_ID" val="diagram732_3*l_i*1_3"/>
  <p:tag name="KSO_WM_UNIT_CLEAR" val="1"/>
  <p:tag name="KSO_WM_UNIT_LAYERLEVEL" val="1_1"/>
  <p:tag name="KSO_WM_DIAGRAM_GROUP_CODE" val="l1-1"/>
</p:tagLst>
</file>

<file path=ppt/tags/tag70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606"/>
  <p:tag name="KSO_WM_UNIT_TYPE" val="m_i"/>
  <p:tag name="KSO_WM_UNIT_INDEX" val="1_40"/>
  <p:tag name="KSO_WM_UNIT_ID" val="diagram160606_6*m_i*1_40"/>
  <p:tag name="KSO_WM_UNIT_CLEAR" val="1"/>
  <p:tag name="KSO_WM_UNIT_LAYERLEVEL" val="1_1"/>
  <p:tag name="KSO_WM_DIAGRAM_GROUP_CODE" val="m1-1"/>
</p:tagLst>
</file>

<file path=ppt/tags/tag71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606"/>
  <p:tag name="KSO_WM_UNIT_TYPE" val="m_i"/>
  <p:tag name="KSO_WM_UNIT_INDEX" val="1_41"/>
  <p:tag name="KSO_WM_UNIT_ID" val="diagram160606_6*m_i*1_41"/>
  <p:tag name="KSO_WM_UNIT_CLEAR" val="1"/>
  <p:tag name="KSO_WM_UNIT_LAYERLEVEL" val="1_1"/>
  <p:tag name="KSO_WM_DIAGRAM_GROUP_CODE" val="m1-1"/>
</p:tagLst>
</file>

<file path=ppt/tags/tag72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606"/>
  <p:tag name="KSO_WM_UNIT_TYPE" val="m_i"/>
  <p:tag name="KSO_WM_UNIT_INDEX" val="1_42"/>
  <p:tag name="KSO_WM_UNIT_ID" val="diagram160606_6*m_i*1_42"/>
  <p:tag name="KSO_WM_UNIT_CLEAR" val="1"/>
  <p:tag name="KSO_WM_UNIT_LAYERLEVEL" val="1_1"/>
  <p:tag name="KSO_WM_DIAGRAM_GROUP_CODE" val="m1-1"/>
</p:tagLst>
</file>

<file path=ppt/tags/tag73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606"/>
  <p:tag name="KSO_WM_UNIT_TYPE" val="m_i"/>
  <p:tag name="KSO_WM_UNIT_INDEX" val="1_43"/>
  <p:tag name="KSO_WM_UNIT_ID" val="diagram160606_6*m_i*1_43"/>
  <p:tag name="KSO_WM_UNIT_CLEAR" val="1"/>
  <p:tag name="KSO_WM_UNIT_LAYERLEVEL" val="1_1"/>
  <p:tag name="KSO_WM_DIAGRAM_GROUP_CODE" val="m1-1"/>
</p:tagLst>
</file>

<file path=ppt/tags/tag74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606"/>
  <p:tag name="KSO_WM_UNIT_TYPE" val="m_i"/>
  <p:tag name="KSO_WM_UNIT_INDEX" val="1_44"/>
  <p:tag name="KSO_WM_UNIT_ID" val="diagram160606_6*m_i*1_44"/>
  <p:tag name="KSO_WM_UNIT_CLEAR" val="1"/>
  <p:tag name="KSO_WM_UNIT_LAYERLEVEL" val="1_1"/>
  <p:tag name="KSO_WM_DIAGRAM_GROUP_CODE" val="m1-1"/>
</p:tagLst>
</file>

<file path=ppt/tags/tag75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606"/>
  <p:tag name="KSO_WM_UNIT_TYPE" val="m_i"/>
  <p:tag name="KSO_WM_UNIT_INDEX" val="1_45"/>
  <p:tag name="KSO_WM_UNIT_ID" val="diagram160606_6*m_i*1_45"/>
  <p:tag name="KSO_WM_UNIT_CLEAR" val="1"/>
  <p:tag name="KSO_WM_UNIT_LAYERLEVEL" val="1_1"/>
  <p:tag name="KSO_WM_DIAGRAM_GROUP_CODE" val="m1-1"/>
</p:tagLst>
</file>

<file path=ppt/tags/tag76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diagram160606_6*i*106"/>
  <p:tag name="KSO_WM_TEMPLATE_CATEGORY" val="diagram"/>
  <p:tag name="KSO_WM_TEMPLATE_INDEX" val="160606"/>
</p:tagLst>
</file>

<file path=ppt/tags/tag77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606"/>
  <p:tag name="KSO_WM_UNIT_TYPE" val="m_h_f"/>
  <p:tag name="KSO_WM_UNIT_INDEX" val="1_6_1"/>
  <p:tag name="KSO_WM_UNIT_ID" val="diagram160606_6*m_h_f*1_6_1"/>
  <p:tag name="KSO_WM_UNIT_CLEAR" val="1"/>
  <p:tag name="KSO_WM_UNIT_LAYERLEVEL" val="1_1_1"/>
  <p:tag name="KSO_WM_UNIT_VALUE" val="48"/>
  <p:tag name="KSO_WM_UNIT_HIGHLIGHT" val="0"/>
  <p:tag name="KSO_WM_UNIT_COMPATIBLE" val="0"/>
  <p:tag name="KSO_WM_DIAGRAM_GROUP_CODE" val="m1-1"/>
  <p:tag name="KSO_WM_UNIT_PRESET_TEXT" val="LOREM IPSUM"/>
</p:tagLst>
</file>

<file path=ppt/tags/tag78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606"/>
  <p:tag name="KSO_WM_UNIT_TYPE" val="m_i"/>
  <p:tag name="KSO_WM_UNIT_INDEX" val="1_46"/>
  <p:tag name="KSO_WM_UNIT_ID" val="diagram160606_6*m_i*1_46"/>
  <p:tag name="KSO_WM_UNIT_CLEAR" val="1"/>
  <p:tag name="KSO_WM_UNIT_LAYERLEVEL" val="1_1"/>
  <p:tag name="KSO_WM_DIAGRAM_GROUP_CODE" val="m1-1"/>
</p:tagLst>
</file>

<file path=ppt/tags/tag79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606"/>
  <p:tag name="KSO_WM_UNIT_TYPE" val="m_i"/>
  <p:tag name="KSO_WM_UNIT_INDEX" val="1_47"/>
  <p:tag name="KSO_WM_UNIT_ID" val="diagram160606_6*m_i*1_47"/>
  <p:tag name="KSO_WM_UNIT_CLEAR" val="1"/>
  <p:tag name="KSO_WM_UNIT_LAYERLEVEL" val="1_1"/>
  <p:tag name="KSO_WM_DIAGRAM_GROUP_CODE" val="m1-1"/>
</p:tagLst>
</file>

<file path=ppt/tags/tag8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732"/>
  <p:tag name="KSO_WM_UNIT_TYPE" val="l_i"/>
  <p:tag name="KSO_WM_UNIT_INDEX" val="1_4"/>
  <p:tag name="KSO_WM_UNIT_ID" val="diagram732_3*l_i*1_4"/>
  <p:tag name="KSO_WM_UNIT_CLEAR" val="1"/>
  <p:tag name="KSO_WM_UNIT_LAYERLEVEL" val="1_1"/>
  <p:tag name="KSO_WM_DIAGRAM_GROUP_CODE" val="l1-1"/>
</p:tagLst>
</file>

<file path=ppt/tags/tag80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606"/>
  <p:tag name="KSO_WM_UNIT_TYPE" val="m_i"/>
  <p:tag name="KSO_WM_UNIT_INDEX" val="1_48"/>
  <p:tag name="KSO_WM_UNIT_ID" val="diagram160606_6*m_i*1_48"/>
  <p:tag name="KSO_WM_UNIT_CLEAR" val="1"/>
  <p:tag name="KSO_WM_UNIT_LAYERLEVEL" val="1_1"/>
  <p:tag name="KSO_WM_DIAGRAM_GROUP_CODE" val="m1-1"/>
</p:tagLst>
</file>

<file path=ppt/tags/tag81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606"/>
  <p:tag name="KSO_WM_UNIT_TYPE" val="m_i"/>
  <p:tag name="KSO_WM_UNIT_INDEX" val="1_49"/>
  <p:tag name="KSO_WM_UNIT_ID" val="diagram160606_6*m_i*1_49"/>
  <p:tag name="KSO_WM_UNIT_CLEAR" val="1"/>
  <p:tag name="KSO_WM_UNIT_LAYERLEVEL" val="1_1"/>
  <p:tag name="KSO_WM_DIAGRAM_GROUP_CODE" val="m1-1"/>
</p:tagLst>
</file>

<file path=ppt/tags/tag82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606"/>
  <p:tag name="KSO_WM_UNIT_TYPE" val="m_i"/>
  <p:tag name="KSO_WM_UNIT_INDEX" val="1_50"/>
  <p:tag name="KSO_WM_UNIT_ID" val="diagram160606_6*m_i*1_50"/>
  <p:tag name="KSO_WM_UNIT_CLEAR" val="1"/>
  <p:tag name="KSO_WM_UNIT_LAYERLEVEL" val="1_1"/>
  <p:tag name="KSO_WM_DIAGRAM_GROUP_CODE" val="m1-1"/>
</p:tagLst>
</file>

<file path=ppt/tags/tag83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606"/>
  <p:tag name="KSO_WM_UNIT_TYPE" val="m_i"/>
  <p:tag name="KSO_WM_UNIT_INDEX" val="1_51"/>
  <p:tag name="KSO_WM_UNIT_ID" val="diagram160606_6*m_i*1_51"/>
  <p:tag name="KSO_WM_UNIT_CLEAR" val="1"/>
  <p:tag name="KSO_WM_UNIT_LAYERLEVEL" val="1_1"/>
  <p:tag name="KSO_WM_DIAGRAM_GROUP_CODE" val="m1-1"/>
</p:tagLst>
</file>

<file path=ppt/tags/tag84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606"/>
  <p:tag name="KSO_WM_UNIT_TYPE" val="m_i"/>
  <p:tag name="KSO_WM_UNIT_INDEX" val="1_52"/>
  <p:tag name="KSO_WM_UNIT_ID" val="diagram160606_6*m_i*1_52"/>
  <p:tag name="KSO_WM_UNIT_CLEAR" val="1"/>
  <p:tag name="KSO_WM_UNIT_LAYERLEVEL" val="1_1"/>
  <p:tag name="KSO_WM_DIAGRAM_GROUP_CODE" val="m1-1"/>
</p:tagLst>
</file>

<file path=ppt/tags/tag85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606"/>
  <p:tag name="KSO_WM_UNIT_TYPE" val="m_i"/>
  <p:tag name="KSO_WM_UNIT_INDEX" val="1_53"/>
  <p:tag name="KSO_WM_UNIT_ID" val="diagram160606_6*m_i*1_53"/>
  <p:tag name="KSO_WM_UNIT_CLEAR" val="1"/>
  <p:tag name="KSO_WM_UNIT_LAYERLEVEL" val="1_1"/>
  <p:tag name="KSO_WM_DIAGRAM_GROUP_CODE" val="m1-1"/>
</p:tagLst>
</file>

<file path=ppt/tags/tag86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606"/>
  <p:tag name="KSO_WM_UNIT_TYPE" val="m_i"/>
  <p:tag name="KSO_WM_UNIT_INDEX" val="1_54"/>
  <p:tag name="KSO_WM_UNIT_ID" val="diagram160606_6*m_i*1_54"/>
  <p:tag name="KSO_WM_UNIT_CLEAR" val="1"/>
  <p:tag name="KSO_WM_UNIT_LAYERLEVEL" val="1_1"/>
  <p:tag name="KSO_WM_DIAGRAM_GROUP_CODE" val="m1-1"/>
</p:tagLst>
</file>

<file path=ppt/tags/tag87.xml><?xml version="1.0" encoding="utf-8"?>
<p:tagLst xmlns:p="http://schemas.openxmlformats.org/presentationml/2006/main">
  <p:tag name="KSO_WM_SLIDE_ID" val="diagram160606_6"/>
  <p:tag name="KSO_WM_SLIDE_INDEX" val="6"/>
  <p:tag name="KSO_WM_SLIDE_ITEM_CNT" val="6"/>
  <p:tag name="KSO_WM_SLIDE_LAYOUT" val="a_m"/>
  <p:tag name="KSO_WM_SLIDE_LAYOUT_CNT" val="1_1"/>
  <p:tag name="KSO_WM_SLIDE_TYPE" val="text"/>
  <p:tag name="KSO_WM_BEAUTIFY_FLAG" val="#wm#"/>
  <p:tag name="KSO_WM_SLIDE_POSITION" val="147*115"/>
  <p:tag name="KSO_WM_SLIDE_SIZE" val="666*381"/>
  <p:tag name="KSO_WM_TEMPLATE_CATEGORY" val="diagram"/>
  <p:tag name="KSO_WM_TEMPLATE_INDEX" val="160606"/>
  <p:tag name="KSO_WM_TAG_VERSION" val="1.0"/>
  <p:tag name="KSO_WM_DIAGRAM_GROUP_CODE" val="m1-1"/>
</p:tagLst>
</file>

<file path=ppt/tags/tag88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563"/>
  <p:tag name="KSO_WM_UNIT_TYPE" val="a"/>
  <p:tag name="KSO_WM_UNIT_INDEX" val="1"/>
  <p:tag name="KSO_WM_UNIT_ID" val="diagram160563_1*a*1"/>
  <p:tag name="KSO_WM_UNIT_CLEAR" val="1"/>
  <p:tag name="KSO_WM_UNIT_LAYERLEVEL" val="1"/>
  <p:tag name="KSO_WM_UNIT_VALUE" val="21"/>
  <p:tag name="KSO_WM_UNIT_ISCONTENTSTITLE" val="0"/>
  <p:tag name="KSO_WM_UNIT_HIGHLIGHT" val="0"/>
  <p:tag name="KSO_WM_UNIT_COMPATIBLE" val="1"/>
  <p:tag name="KSO_WM_UNIT_PRESET_TEXT_INDEX" val="3"/>
  <p:tag name="KSO_WM_UNIT_PRESET_TEXT_LEN" val="17"/>
</p:tagLst>
</file>

<file path=ppt/tags/tag89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563"/>
  <p:tag name="KSO_WM_UNIT_TYPE" val="m_i"/>
  <p:tag name="KSO_WM_UNIT_INDEX" val="1_1"/>
  <p:tag name="KSO_WM_UNIT_ID" val="diagram160563_1*m_i*1_1"/>
  <p:tag name="KSO_WM_UNIT_CLEAR" val="1"/>
  <p:tag name="KSO_WM_UNIT_LAYERLEVEL" val="1_1"/>
  <p:tag name="KSO_WM_DIAGRAM_GROUP_CODE" val="m1-1"/>
</p:tagLst>
</file>

<file path=ppt/tags/tag9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732"/>
  <p:tag name="KSO_WM_UNIT_TYPE" val="l_i"/>
  <p:tag name="KSO_WM_UNIT_INDEX" val="1_5"/>
  <p:tag name="KSO_WM_UNIT_ID" val="diagram732_3*l_i*1_5"/>
  <p:tag name="KSO_WM_UNIT_CLEAR" val="1"/>
  <p:tag name="KSO_WM_UNIT_LAYERLEVEL" val="1_1"/>
  <p:tag name="KSO_WM_DIAGRAM_GROUP_CODE" val="l1-1"/>
</p:tagLst>
</file>

<file path=ppt/tags/tag90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563"/>
  <p:tag name="KSO_WM_UNIT_TYPE" val="m_i"/>
  <p:tag name="KSO_WM_UNIT_INDEX" val="1_2"/>
  <p:tag name="KSO_WM_UNIT_ID" val="diagram160563_1*m_i*1_2"/>
  <p:tag name="KSO_WM_UNIT_CLEAR" val="1"/>
  <p:tag name="KSO_WM_UNIT_LAYERLEVEL" val="1_1"/>
  <p:tag name="KSO_WM_DIAGRAM_GROUP_CODE" val="m1-1"/>
</p:tagLst>
</file>

<file path=ppt/tags/tag91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563"/>
  <p:tag name="KSO_WM_UNIT_TYPE" val="m_i"/>
  <p:tag name="KSO_WM_UNIT_INDEX" val="1_3"/>
  <p:tag name="KSO_WM_UNIT_ID" val="diagram160563_1*m_i*1_3"/>
  <p:tag name="KSO_WM_UNIT_CLEAR" val="1"/>
  <p:tag name="KSO_WM_UNIT_LAYERLEVEL" val="1_1"/>
  <p:tag name="KSO_WM_DIAGRAM_GROUP_CODE" val="m1-1"/>
</p:tagLst>
</file>

<file path=ppt/tags/tag92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563"/>
  <p:tag name="KSO_WM_UNIT_TYPE" val="m_i"/>
  <p:tag name="KSO_WM_UNIT_INDEX" val="1_4"/>
  <p:tag name="KSO_WM_UNIT_ID" val="diagram160563_1*m_i*1_4"/>
  <p:tag name="KSO_WM_UNIT_CLEAR" val="1"/>
  <p:tag name="KSO_WM_UNIT_LAYERLEVEL" val="1_1"/>
  <p:tag name="KSO_WM_DIAGRAM_GROUP_CODE" val="m1-1"/>
</p:tagLst>
</file>

<file path=ppt/tags/tag93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563"/>
  <p:tag name="KSO_WM_UNIT_TYPE" val="m_i"/>
  <p:tag name="KSO_WM_UNIT_INDEX" val="1_5"/>
  <p:tag name="KSO_WM_UNIT_ID" val="diagram160563_1*m_i*1_5"/>
  <p:tag name="KSO_WM_UNIT_CLEAR" val="1"/>
  <p:tag name="KSO_WM_UNIT_LAYERLEVEL" val="1_1"/>
  <p:tag name="KSO_WM_DIAGRAM_GROUP_CODE" val="m1-1"/>
</p:tagLst>
</file>

<file path=ppt/tags/tag94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563"/>
  <p:tag name="KSO_WM_UNIT_TYPE" val="m_i"/>
  <p:tag name="KSO_WM_UNIT_INDEX" val="1_6"/>
  <p:tag name="KSO_WM_UNIT_ID" val="diagram160563_1*m_i*1_6"/>
  <p:tag name="KSO_WM_UNIT_CLEAR" val="1"/>
  <p:tag name="KSO_WM_UNIT_LAYERLEVEL" val="1_1"/>
  <p:tag name="KSO_WM_DIAGRAM_GROUP_CODE" val="m1-1"/>
</p:tagLst>
</file>

<file path=ppt/tags/tag95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563"/>
  <p:tag name="KSO_WM_UNIT_TYPE" val="m_h_a"/>
  <p:tag name="KSO_WM_UNIT_INDEX" val="1_1_1"/>
  <p:tag name="KSO_WM_UNIT_ID" val="diagram160563_1*m_h_a*1_1_1"/>
  <p:tag name="KSO_WM_UNIT_CLEAR" val="1"/>
  <p:tag name="KSO_WM_UNIT_LAYERLEVEL" val="1_1_1"/>
  <p:tag name="KSO_WM_UNIT_VALUE" val="16"/>
  <p:tag name="KSO_WM_UNIT_HIGHLIGHT" val="0"/>
  <p:tag name="KSO_WM_UNIT_COMPATIBLE" val="0"/>
  <p:tag name="KSO_WM_DIAGRAM_GROUP_CODE" val="m1-1"/>
  <p:tag name="KSO_WM_UNIT_PRESET_TEXT" val="LOREM"/>
</p:tagLst>
</file>

<file path=ppt/tags/tag96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563"/>
  <p:tag name="KSO_WM_UNIT_TYPE" val="m_h_a"/>
  <p:tag name="KSO_WM_UNIT_INDEX" val="1_4_1"/>
  <p:tag name="KSO_WM_UNIT_ID" val="diagram160563_1*m_h_a*1_4_1"/>
  <p:tag name="KSO_WM_UNIT_CLEAR" val="1"/>
  <p:tag name="KSO_WM_UNIT_LAYERLEVEL" val="1_1_1"/>
  <p:tag name="KSO_WM_UNIT_VALUE" val="16"/>
  <p:tag name="KSO_WM_UNIT_HIGHLIGHT" val="0"/>
  <p:tag name="KSO_WM_UNIT_COMPATIBLE" val="0"/>
  <p:tag name="KSO_WM_DIAGRAM_GROUP_CODE" val="m1-1"/>
  <p:tag name="KSO_WM_UNIT_PRESET_TEXT" val="LOREM"/>
</p:tagLst>
</file>

<file path=ppt/tags/tag97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563"/>
  <p:tag name="KSO_WM_UNIT_TYPE" val="m_h_a"/>
  <p:tag name="KSO_WM_UNIT_INDEX" val="1_5_1"/>
  <p:tag name="KSO_WM_UNIT_ID" val="diagram160563_1*m_h_a*1_5_1"/>
  <p:tag name="KSO_WM_UNIT_CLEAR" val="1"/>
  <p:tag name="KSO_WM_UNIT_LAYERLEVEL" val="1_1_1"/>
  <p:tag name="KSO_WM_UNIT_VALUE" val="16"/>
  <p:tag name="KSO_WM_UNIT_HIGHLIGHT" val="0"/>
  <p:tag name="KSO_WM_UNIT_COMPATIBLE" val="0"/>
  <p:tag name="KSO_WM_DIAGRAM_GROUP_CODE" val="m1-1"/>
  <p:tag name="KSO_WM_UNIT_PRESET_TEXT" val="LOREM"/>
</p:tagLst>
</file>

<file path=ppt/tags/tag98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563"/>
  <p:tag name="KSO_WM_UNIT_TYPE" val="m_h_a"/>
  <p:tag name="KSO_WM_UNIT_INDEX" val="1_6_1"/>
  <p:tag name="KSO_WM_UNIT_ID" val="diagram160563_1*m_h_a*1_6_1"/>
  <p:tag name="KSO_WM_UNIT_CLEAR" val="1"/>
  <p:tag name="KSO_WM_UNIT_LAYERLEVEL" val="1_1_1"/>
  <p:tag name="KSO_WM_UNIT_VALUE" val="16"/>
  <p:tag name="KSO_WM_UNIT_HIGHLIGHT" val="0"/>
  <p:tag name="KSO_WM_UNIT_COMPATIBLE" val="0"/>
  <p:tag name="KSO_WM_DIAGRAM_GROUP_CODE" val="m1-1"/>
  <p:tag name="KSO_WM_UNIT_PRESET_TEXT" val="LOREM"/>
</p:tagLst>
</file>

<file path=ppt/tags/tag99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563"/>
  <p:tag name="KSO_WM_UNIT_TYPE" val="m_h_a"/>
  <p:tag name="KSO_WM_UNIT_INDEX" val="1_2_1"/>
  <p:tag name="KSO_WM_UNIT_ID" val="diagram160563_1*m_h_a*1_2_1"/>
  <p:tag name="KSO_WM_UNIT_CLEAR" val="1"/>
  <p:tag name="KSO_WM_UNIT_LAYERLEVEL" val="1_1_1"/>
  <p:tag name="KSO_WM_UNIT_VALUE" val="16"/>
  <p:tag name="KSO_WM_UNIT_HIGHLIGHT" val="0"/>
  <p:tag name="KSO_WM_UNIT_COMPATIBLE" val="0"/>
  <p:tag name="KSO_WM_DIAGRAM_GROUP_CODE" val="m1-1"/>
  <p:tag name="KSO_WM_UNIT_PRESET_TEXT" val="LOREM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主题">
  <a:themeElements>
    <a:clrScheme name="自定义 114">
      <a:dk1>
        <a:srgbClr val="FFFFFF"/>
      </a:dk1>
      <a:lt1>
        <a:srgbClr val="000000"/>
      </a:lt1>
      <a:dk2>
        <a:srgbClr val="44546A"/>
      </a:dk2>
      <a:lt2>
        <a:srgbClr val="E7E6E6"/>
      </a:lt2>
      <a:accent1>
        <a:srgbClr val="DB6261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48">
      <a:majorFont>
        <a:latin typeface="Arial"/>
        <a:ea typeface="黑体"/>
        <a:cs typeface=""/>
      </a:majorFont>
      <a:minorFont>
        <a:latin typeface="Arial"/>
        <a:ea typeface="黑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1984</Words>
  <Application>WPS 演示</Application>
  <PresentationFormat>宽屏</PresentationFormat>
  <Paragraphs>253</Paragraphs>
  <Slides>14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2</vt:i4>
      </vt:variant>
      <vt:variant>
        <vt:lpstr>幻灯片标题</vt:lpstr>
      </vt:variant>
      <vt:variant>
        <vt:i4>14</vt:i4>
      </vt:variant>
    </vt:vector>
  </HeadingPairs>
  <TitlesOfParts>
    <vt:vector size="16" baseType="lpstr">
      <vt:lpstr>Office 主题</vt:lpstr>
      <vt:lpstr>2_Office 主题</vt:lpstr>
      <vt:lpstr>求真务实 深学笃行 ——审计处深入贯彻落实“两学一做”学习教育实施方案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Thank You！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GF</dc:creator>
  <cp:lastModifiedBy>GF</cp:lastModifiedBy>
  <cp:revision>30</cp:revision>
  <dcterms:created xsi:type="dcterms:W3CDTF">2016-05-19T01:21:00Z</dcterms:created>
  <dcterms:modified xsi:type="dcterms:W3CDTF">2016-05-26T02:53:04Z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2052-10.1.0.5745</vt:lpwstr>
  </property>
</Properties>
</file>